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7" r:id="rId3"/>
    <p:sldId id="344" r:id="rId4"/>
    <p:sldId id="260" r:id="rId5"/>
    <p:sldId id="264" r:id="rId6"/>
    <p:sldId id="265" r:id="rId7"/>
    <p:sldId id="374" r:id="rId8"/>
    <p:sldId id="271" r:id="rId9"/>
    <p:sldId id="267" r:id="rId10"/>
    <p:sldId id="372" r:id="rId11"/>
    <p:sldId id="370" r:id="rId12"/>
    <p:sldId id="327" r:id="rId13"/>
    <p:sldId id="388" r:id="rId14"/>
    <p:sldId id="282" r:id="rId15"/>
    <p:sldId id="381" r:id="rId16"/>
    <p:sldId id="382" r:id="rId17"/>
    <p:sldId id="378" r:id="rId18"/>
    <p:sldId id="383" r:id="rId19"/>
    <p:sldId id="371" r:id="rId20"/>
    <p:sldId id="277" r:id="rId21"/>
    <p:sldId id="284" r:id="rId22"/>
  </p:sldIdLst>
  <p:sldSz cx="12192000" cy="6858000"/>
  <p:notesSz cx="6858000" cy="9144000"/>
  <p:custDataLst>
    <p:tags r:id="rId27"/>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88B3"/>
    <a:srgbClr val="4AB5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87" autoAdjust="0"/>
    <p:restoredTop sz="94665"/>
  </p:normalViewPr>
  <p:slideViewPr>
    <p:cSldViewPr snapToGrid="0" showGuides="1">
      <p:cViewPr>
        <p:scale>
          <a:sx n="50" d="100"/>
          <a:sy n="50" d="100"/>
        </p:scale>
        <p:origin x="168" y="10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5.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kumimoji="1"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kumimoji="1" sz="1200" smtClean="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64A6BA23-DEAC-A342-9F6E-88E8B98A9B8D}" type="datetimeFigureOut">
              <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fld>
            <a:endPar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buFont typeface="Arial" panose="020B0604020202020204" pitchFamily="34" charset="0"/>
              <a:buNone/>
              <a:defRPr kumimoji="1"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p>
            <a:pPr lvl="0" algn="r">
              <a:buNone/>
            </a:pPr>
            <a:fld id="{9A0DB2DC-4C9A-4742-B13C-FB6460FD3503}" type="slidenum">
              <a:rPr lang="zh-CN" altLang="en-US" sz="1200"/>
            </a:fld>
            <a:endParaRPr lang="zh-CN" altLang="en-US" sz="120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advClick="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Tree>
  </p:cSld>
  <p:clrMapOvr>
    <a:masterClrMapping/>
  </p:clrMapOvr>
  <p:transition spd="slow"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advClick="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zh-CN"/>
              <a:t>单击此处编辑母版标题样式</a:t>
            </a:r>
            <a:endParaRPr lang="zh-CN" altLang="zh-CN"/>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zh-CN"/>
              <a:t>单击此处编辑母版文本样式</a:t>
            </a:r>
            <a:endParaRPr lang="zh-CN" altLang="zh-CN"/>
          </a:p>
          <a:p>
            <a:pPr lvl="1"/>
            <a:r>
              <a:rPr lang="zh-CN" altLang="zh-CN"/>
              <a:t>第二级</a:t>
            </a:r>
            <a:endParaRPr lang="zh-CN" altLang="zh-CN"/>
          </a:p>
          <a:p>
            <a:pPr lvl="2"/>
            <a:r>
              <a:rPr lang="zh-CN" altLang="zh-CN"/>
              <a:t>第三级</a:t>
            </a:r>
            <a:endParaRPr lang="zh-CN" altLang="zh-CN"/>
          </a:p>
          <a:p>
            <a:pPr lvl="3"/>
            <a:r>
              <a:rPr lang="zh-CN" altLang="zh-CN"/>
              <a:t>第四级</a:t>
            </a:r>
            <a:endParaRPr lang="zh-CN" altLang="zh-CN"/>
          </a:p>
          <a:p>
            <a:pPr lvl="4"/>
            <a:r>
              <a:rPr lang="zh-CN" altLang="zh-CN"/>
              <a:t>第五级</a:t>
            </a:r>
            <a:endParaRPr lang="zh-CN" altLang="zh-CN"/>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6087B3E-AB77-0349-B123-F3FD42830D6B}"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p:wipe/>
  </p:transition>
  <p:hf sldNum="0"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jpe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jpe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9.sv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jpeg"/><Relationship Id="rId2" Type="http://schemas.openxmlformats.org/officeDocument/2006/relationships/tags" Target="../tags/tag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advClick="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51miz-E1077777-ABB48A2A"/>
          <p:cNvPicPr>
            <a:picLocks noChangeAspect="1"/>
          </p:cNvPicPr>
          <p:nvPr/>
        </p:nvPicPr>
        <p:blipFill>
          <a:blip r:embed="rId1"/>
          <a:stretch>
            <a:fillRect/>
          </a:stretch>
        </p:blipFill>
        <p:spPr>
          <a:xfrm>
            <a:off x="2418715" y="2444750"/>
            <a:ext cx="10027285" cy="6482715"/>
          </a:xfrm>
          <a:prstGeom prst="rect">
            <a:avLst/>
          </a:prstGeom>
        </p:spPr>
      </p:pic>
      <p:sp>
        <p:nvSpPr>
          <p:cNvPr id="17" name="TextBox 64"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a:spLocks noChangeArrowheads="1"/>
          </p:cNvSpPr>
          <p:nvPr/>
        </p:nvSpPr>
        <p:spPr bwMode="auto">
          <a:xfrm>
            <a:off x="7176771" y="1578610"/>
            <a:ext cx="1665605" cy="1337945"/>
          </a:xfrm>
          <a:prstGeom prst="rect">
            <a:avLst/>
          </a:prstGeom>
          <a:noFill/>
          <a:ln w="9525">
            <a:noFill/>
            <a:miter lim="800000"/>
          </a:ln>
        </p:spPr>
        <p:txBody>
          <a:bodyPr wrap="square" lIns="91440" tIns="45720" rIns="91440" bIns="45720">
            <a:spAutoFit/>
          </a:bodyPr>
          <a:lstStyle/>
          <a:p>
            <a:pPr algn="ctr"/>
            <a:r>
              <a:rPr lang="en-US" altLang="zh-CN" sz="8100" b="1" dirty="0">
                <a:solidFill>
                  <a:srgbClr val="4AB5C2"/>
                </a:solidFill>
                <a:latin typeface="微软雅黑" panose="020B0503020204020204" pitchFamily="34" charset="-122"/>
                <a:ea typeface="微软雅黑" panose="020B0503020204020204" pitchFamily="34" charset="-122"/>
                <a:cs typeface="+mn-ea"/>
                <a:sym typeface="思源黑体" panose="020B0500000000000000" pitchFamily="34" charset="-122"/>
              </a:rPr>
              <a:t>02</a:t>
            </a:r>
            <a:endParaRPr lang="en-US" altLang="zh-CN" sz="8100" b="1" dirty="0">
              <a:solidFill>
                <a:srgbClr val="4AB5C2"/>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18" name="文本框 17"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txBox="1"/>
          <p:nvPr/>
        </p:nvSpPr>
        <p:spPr>
          <a:xfrm>
            <a:off x="6366907" y="2933296"/>
            <a:ext cx="3285332" cy="1014730"/>
          </a:xfrm>
          <a:prstGeom prst="rect">
            <a:avLst/>
          </a:prstGeom>
          <a:noFill/>
        </p:spPr>
        <p:txBody>
          <a:bodyPr wrap="square" rtlCol="0">
            <a:spAutoFit/>
          </a:bodyPr>
          <a:lstStyle>
            <a:defPPr>
              <a:defRPr lang="zh-CN"/>
            </a:defPPr>
            <a:lvl1pPr>
              <a:defRPr sz="1400">
                <a:latin typeface="+mj-ea"/>
                <a:ea typeface="+mj-ea"/>
              </a:defRPr>
            </a:lvl1pPr>
          </a:lstStyle>
          <a:p>
            <a:pPr algn="l">
              <a:buClrTx/>
              <a:buSzTx/>
              <a:buFontTx/>
            </a:pPr>
            <a:r>
              <a:rPr lang="zh-CN" altLang="en-US" sz="6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模型介绍</a:t>
            </a:r>
            <a:endParaRPr lang="zh-CN" altLang="en-US" sz="6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19" name="文本框 18"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txBox="1"/>
          <p:nvPr/>
        </p:nvSpPr>
        <p:spPr>
          <a:xfrm>
            <a:off x="4914855" y="3906136"/>
            <a:ext cx="6189436" cy="336695"/>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panose="02000000000000000000" charset="-122"/>
              </a:defRPr>
            </a:lvl1pPr>
            <a:lvl2pPr marL="1087755"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2pPr>
            <a:lvl3pPr marL="2175510"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3pPr>
            <a:lvl4pPr marL="3262630"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4pPr>
            <a:lvl5pPr marL="4350385"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5pPr>
            <a:lvl6pPr marL="5438140" indent="0" algn="ctr" defTabSz="1087120">
              <a:spcBef>
                <a:spcPct val="20000"/>
              </a:spcBef>
              <a:buFont typeface="Arial" panose="020B0604020202020204"/>
              <a:buNone/>
              <a:defRPr sz="4800">
                <a:solidFill>
                  <a:schemeClr val="tx1">
                    <a:tint val="75000"/>
                  </a:schemeClr>
                </a:solidFill>
                <a:latin typeface="+mn-lt"/>
                <a:ea typeface="+mn-ea"/>
              </a:defRPr>
            </a:lvl6pPr>
            <a:lvl7pPr marL="6525895" indent="0" algn="ctr" defTabSz="1087120">
              <a:spcBef>
                <a:spcPct val="20000"/>
              </a:spcBef>
              <a:buFont typeface="Arial" panose="020B0604020202020204"/>
              <a:buNone/>
              <a:defRPr sz="4800">
                <a:solidFill>
                  <a:schemeClr val="tx1">
                    <a:tint val="75000"/>
                  </a:schemeClr>
                </a:solidFill>
                <a:latin typeface="+mn-lt"/>
                <a:ea typeface="+mn-ea"/>
              </a:defRPr>
            </a:lvl7pPr>
            <a:lvl8pPr marL="7613650" indent="0" algn="ctr" defTabSz="1087120">
              <a:spcBef>
                <a:spcPct val="20000"/>
              </a:spcBef>
              <a:buFont typeface="Arial" panose="020B0604020202020204"/>
              <a:buNone/>
              <a:defRPr sz="4800">
                <a:solidFill>
                  <a:schemeClr val="tx1">
                    <a:tint val="75000"/>
                  </a:schemeClr>
                </a:solidFill>
                <a:latin typeface="+mn-lt"/>
                <a:ea typeface="+mn-ea"/>
              </a:defRPr>
            </a:lvl8pPr>
            <a:lvl9pPr marL="8701405" indent="0" algn="ctr" defTabSz="1087120">
              <a:spcBef>
                <a:spcPct val="20000"/>
              </a:spcBef>
              <a:buFont typeface="Arial" panose="020B0604020202020204"/>
              <a:buNone/>
              <a:defRPr sz="4800">
                <a:solidFill>
                  <a:schemeClr val="tx1">
                    <a:tint val="75000"/>
                  </a:schemeClr>
                </a:solidFill>
                <a:latin typeface="+mn-lt"/>
                <a:ea typeface="+mn-ea"/>
              </a:defRPr>
            </a:lvl9p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200" b="0" i="0" u="none" strike="noStrike" kern="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rPr>
              <a:t>Model introduction</a:t>
            </a:r>
            <a:endParaRPr kumimoji="0" lang="en-US" altLang="zh-CN" sz="1200" b="0" i="0" u="none" strike="noStrike" kern="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20" name="TextBox 64"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a:spLocks noChangeArrowheads="1"/>
          </p:cNvSpPr>
          <p:nvPr/>
        </p:nvSpPr>
        <p:spPr bwMode="auto">
          <a:xfrm>
            <a:off x="7215653" y="2696554"/>
            <a:ext cx="1587840" cy="368300"/>
          </a:xfrm>
          <a:prstGeom prst="rect">
            <a:avLst/>
          </a:prstGeom>
          <a:noFill/>
          <a:ln w="9525">
            <a:noFill/>
            <a:miter lim="800000"/>
          </a:ln>
        </p:spPr>
        <p:txBody>
          <a:bodyPr wrap="square" lIns="91440" tIns="45720" rIns="91440" bIns="45720">
            <a:spAutoFit/>
          </a:bodyPr>
          <a:lstStyle/>
          <a:p>
            <a:pPr algn="ctr" eaLnBrk="0" fontAlgn="base" hangingPunct="0">
              <a:spcBef>
                <a:spcPct val="0"/>
              </a:spcBef>
              <a:spcAft>
                <a:spcPct val="0"/>
              </a:spcAft>
            </a:pPr>
            <a:r>
              <a:rPr lang="en-US" altLang="zh-CN" b="1"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rPr>
              <a:t>Part </a:t>
            </a:r>
            <a:r>
              <a:rPr lang="en-US" altLang="zh-CN" b="1" cap="all" dirty="0">
                <a:solidFill>
                  <a:schemeClr val="bg1">
                    <a:lumMod val="6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two</a:t>
            </a:r>
            <a:endParaRPr lang="en-US" altLang="zh-CN" b="1"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cxnSp>
        <p:nvCxnSpPr>
          <p:cNvPr id="21" name="直接连接符 20"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CxnSpPr/>
          <p:nvPr/>
        </p:nvCxnSpPr>
        <p:spPr>
          <a:xfrm>
            <a:off x="7596975" y="4926222"/>
            <a:ext cx="825196" cy="0"/>
          </a:xfrm>
          <a:prstGeom prst="line">
            <a:avLst/>
          </a:prstGeom>
          <a:ln w="38100">
            <a:solidFill>
              <a:srgbClr val="4AB5C2"/>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0" y="-910590"/>
            <a:ext cx="3673475" cy="8743950"/>
            <a:chOff x="0" y="-1434"/>
            <a:chExt cx="5785" cy="13770"/>
          </a:xfrm>
        </p:grpSpPr>
        <p:sp>
          <p:nvSpPr>
            <p:cNvPr id="2" name="任意多边形 1"/>
            <p:cNvSpPr/>
            <p:nvPr/>
          </p:nvSpPr>
          <p:spPr>
            <a:xfrm>
              <a:off x="1554" y="-1404"/>
              <a:ext cx="3855" cy="1366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55" h="13669">
                  <a:moveTo>
                    <a:pt x="0" y="0"/>
                  </a:moveTo>
                  <a:lnTo>
                    <a:pt x="43" y="3"/>
                  </a:lnTo>
                  <a:cubicBezTo>
                    <a:pt x="2166" y="189"/>
                    <a:pt x="3855" y="3217"/>
                    <a:pt x="3855" y="6924"/>
                  </a:cubicBezTo>
                  <a:cubicBezTo>
                    <a:pt x="3855" y="10183"/>
                    <a:pt x="2550" y="12917"/>
                    <a:pt x="792" y="13657"/>
                  </a:cubicBezTo>
                  <a:lnTo>
                    <a:pt x="762" y="13669"/>
                  </a:lnTo>
                  <a:lnTo>
                    <a:pt x="788" y="13644"/>
                  </a:lnTo>
                  <a:cubicBezTo>
                    <a:pt x="2248" y="12200"/>
                    <a:pt x="3200" y="9829"/>
                    <a:pt x="3200" y="7149"/>
                  </a:cubicBezTo>
                  <a:cubicBezTo>
                    <a:pt x="3200" y="4022"/>
                    <a:pt x="1904" y="1315"/>
                    <a:pt x="18" y="12"/>
                  </a:cubicBezTo>
                  <a:lnTo>
                    <a:pt x="0" y="0"/>
                  </a:lnTo>
                  <a:close/>
                </a:path>
              </a:pathLst>
            </a:custGeom>
            <a:solidFill>
              <a:srgbClr val="4AB5C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微软雅黑" panose="020B0503020204020204" pitchFamily="34" charset="-122"/>
              </a:endParaRPr>
            </a:p>
          </p:txBody>
        </p:sp>
        <p:sp>
          <p:nvSpPr>
            <p:cNvPr id="11" name="任意多边形 10"/>
            <p:cNvSpPr/>
            <p:nvPr/>
          </p:nvSpPr>
          <p:spPr>
            <a:xfrm>
              <a:off x="4097" y="-802"/>
              <a:ext cx="1689" cy="13138"/>
            </a:xfrm>
            <a:custGeom>
              <a:avLst/>
              <a:gdLst>
                <a:gd name="connisteX0" fmla="*/ 228600 w 1468357"/>
                <a:gd name="connsiteY0" fmla="*/ 0 h 8342630"/>
                <a:gd name="connisteX1" fmla="*/ 1466850 w 1468357"/>
                <a:gd name="connsiteY1" fmla="*/ 4151630 h 8342630"/>
                <a:gd name="connisteX2" fmla="*/ 0 w 1468357"/>
                <a:gd name="connsiteY2" fmla="*/ 8342630 h 8342630"/>
              </a:gdLst>
              <a:ahLst/>
              <a:cxnLst>
                <a:cxn ang="0">
                  <a:pos x="connisteX0" y="connsiteY0"/>
                </a:cxn>
                <a:cxn ang="0">
                  <a:pos x="connisteX1" y="connsiteY1"/>
                </a:cxn>
                <a:cxn ang="0">
                  <a:pos x="connisteX2" y="connsiteY2"/>
                </a:cxn>
              </a:cxnLst>
              <a:rect l="l" t="t" r="r" b="b"/>
              <a:pathLst>
                <a:path w="1468358" h="8342630">
                  <a:moveTo>
                    <a:pt x="228600" y="0"/>
                  </a:moveTo>
                  <a:cubicBezTo>
                    <a:pt x="505460" y="746760"/>
                    <a:pt x="1512570" y="2482850"/>
                    <a:pt x="1466850" y="4151630"/>
                  </a:cubicBezTo>
                  <a:cubicBezTo>
                    <a:pt x="1421130" y="5820410"/>
                    <a:pt x="318135" y="7587615"/>
                    <a:pt x="0" y="8342630"/>
                  </a:cubicBezTo>
                </a:path>
              </a:pathLst>
            </a:custGeom>
            <a:noFill/>
            <a:ln>
              <a:gradFill>
                <a:gsLst>
                  <a:gs pos="0">
                    <a:schemeClr val="bg1"/>
                  </a:gs>
                  <a:gs pos="43000">
                    <a:srgbClr val="4FB8BC"/>
                  </a:gs>
                  <a:gs pos="100000">
                    <a:srgbClr val="32A3D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13" name="图片 12" descr="P-10279060-10255987 (1)"/>
            <p:cNvPicPr>
              <a:picLocks noChangeAspect="1"/>
            </p:cNvPicPr>
            <p:nvPr/>
          </p:nvPicPr>
          <p:blipFill>
            <a:blip r:embed="rId2"/>
            <a:srcRect r="57248"/>
            <a:stretch>
              <a:fillRect/>
            </a:stretch>
          </p:blipFill>
          <p:spPr>
            <a:xfrm>
              <a:off x="0" y="0"/>
              <a:ext cx="5220" cy="10800"/>
            </a:xfrm>
            <a:custGeom>
              <a:avLst/>
              <a:gdLst/>
              <a:ahLst/>
              <a:cxnLst>
                <a:cxn ang="3">
                  <a:pos x="hc" y="t"/>
                </a:cxn>
                <a:cxn ang="cd2">
                  <a:pos x="l" y="vc"/>
                </a:cxn>
                <a:cxn ang="cd4">
                  <a:pos x="hc" y="b"/>
                </a:cxn>
                <a:cxn ang="0">
                  <a:pos x="r" y="vc"/>
                </a:cxn>
              </a:cxnLst>
              <a:rect l="l" t="t" r="r" b="b"/>
              <a:pathLst>
                <a:path w="5220" h="10800">
                  <a:moveTo>
                    <a:pt x="0" y="0"/>
                  </a:moveTo>
                  <a:lnTo>
                    <a:pt x="3460" y="0"/>
                  </a:lnTo>
                  <a:lnTo>
                    <a:pt x="3463" y="4"/>
                  </a:lnTo>
                  <a:cubicBezTo>
                    <a:pt x="4541" y="1403"/>
                    <a:pt x="5220" y="3445"/>
                    <a:pt x="5220" y="5718"/>
                  </a:cubicBezTo>
                  <a:cubicBezTo>
                    <a:pt x="5220" y="7662"/>
                    <a:pt x="4724" y="9436"/>
                    <a:pt x="3906" y="10784"/>
                  </a:cubicBezTo>
                  <a:lnTo>
                    <a:pt x="3896" y="10800"/>
                  </a:lnTo>
                  <a:lnTo>
                    <a:pt x="0" y="10800"/>
                  </a:lnTo>
                  <a:lnTo>
                    <a:pt x="0" y="0"/>
                  </a:lnTo>
                  <a:close/>
                </a:path>
              </a:pathLst>
            </a:custGeom>
          </p:spPr>
        </p:pic>
        <p:sp>
          <p:nvSpPr>
            <p:cNvPr id="22" name="任意多边形 21"/>
            <p:cNvSpPr/>
            <p:nvPr/>
          </p:nvSpPr>
          <p:spPr>
            <a:xfrm>
              <a:off x="1554" y="-1434"/>
              <a:ext cx="3855" cy="1366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55" h="13669">
                  <a:moveTo>
                    <a:pt x="0" y="0"/>
                  </a:moveTo>
                  <a:lnTo>
                    <a:pt x="43" y="3"/>
                  </a:lnTo>
                  <a:cubicBezTo>
                    <a:pt x="2166" y="189"/>
                    <a:pt x="3855" y="3217"/>
                    <a:pt x="3855" y="6924"/>
                  </a:cubicBezTo>
                  <a:cubicBezTo>
                    <a:pt x="3855" y="10183"/>
                    <a:pt x="2550" y="12917"/>
                    <a:pt x="792" y="13657"/>
                  </a:cubicBezTo>
                  <a:lnTo>
                    <a:pt x="762" y="13669"/>
                  </a:lnTo>
                  <a:lnTo>
                    <a:pt x="788" y="13644"/>
                  </a:lnTo>
                  <a:cubicBezTo>
                    <a:pt x="2248" y="12200"/>
                    <a:pt x="3200" y="9829"/>
                    <a:pt x="3200" y="7149"/>
                  </a:cubicBezTo>
                  <a:cubicBezTo>
                    <a:pt x="3200" y="4022"/>
                    <a:pt x="1904" y="1315"/>
                    <a:pt x="18" y="12"/>
                  </a:cubicBezTo>
                  <a:lnTo>
                    <a:pt x="0" y="0"/>
                  </a:lnTo>
                  <a:close/>
                </a:path>
              </a:pathLst>
            </a:custGeom>
            <a:gradFill>
              <a:gsLst>
                <a:gs pos="100000">
                  <a:srgbClr val="4FB8BC"/>
                </a:gs>
                <a:gs pos="74000">
                  <a:srgbClr val="3FAECC"/>
                </a:gs>
                <a:gs pos="47000">
                  <a:srgbClr val="2E9DC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微软雅黑" panose="020B0503020204020204" pitchFamily="34" charset="-122"/>
              </a:endParaRPr>
            </a:p>
          </p:txBody>
        </p:sp>
      </p:grpSp>
      <p:sp>
        <p:nvSpPr>
          <p:cNvPr id="3" name="文本框 12"/>
          <p:cNvSpPr txBox="1"/>
          <p:nvPr/>
        </p:nvSpPr>
        <p:spPr>
          <a:xfrm>
            <a:off x="8634730" y="172085"/>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Rectangle 7"/>
          <p:cNvSpPr>
            <a:spLocks noChangeArrowheads="1"/>
          </p:cNvSpPr>
          <p:nvPr/>
        </p:nvSpPr>
        <p:spPr bwMode="auto">
          <a:xfrm>
            <a:off x="4446905" y="1863090"/>
            <a:ext cx="7754620" cy="2679065"/>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txBody>
          <a:bodyPr wrap="none" anchor="ctr"/>
          <a:lstStyle/>
          <a:p>
            <a:pPr>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0" y="1848485"/>
            <a:ext cx="4446905" cy="2679065"/>
            <a:chOff x="0" y="2911"/>
            <a:chExt cx="7003" cy="4219"/>
          </a:xfrm>
        </p:grpSpPr>
        <p:sp>
          <p:nvSpPr>
            <p:cNvPr id="16390" name="Rectangle 6"/>
            <p:cNvSpPr>
              <a:spLocks noChangeArrowheads="1"/>
            </p:cNvSpPr>
            <p:nvPr/>
          </p:nvSpPr>
          <p:spPr bwMode="auto">
            <a:xfrm>
              <a:off x="0" y="2911"/>
              <a:ext cx="7003" cy="4219"/>
            </a:xfrm>
            <a:prstGeom prst="rect">
              <a:avLst/>
            </a:prstGeom>
            <a:solidFill>
              <a:srgbClr val="0988B3"/>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6401" name="Rectangle 11"/>
            <p:cNvSpPr>
              <a:spLocks noChangeArrowheads="1"/>
            </p:cNvSpPr>
            <p:nvPr/>
          </p:nvSpPr>
          <p:spPr bwMode="auto">
            <a:xfrm>
              <a:off x="1509" y="3109"/>
              <a:ext cx="3987" cy="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Model purpose</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sym typeface="+mn-ea"/>
                </a:rPr>
                <a:t>模型目的</a:t>
              </a:r>
              <a:endParaRPr lang="zh-CN" altLang="en-US" sz="2800" b="1" dirty="0">
                <a:solidFill>
                  <a:schemeClr val="bg1"/>
                </a:solidFill>
                <a:latin typeface="微软雅黑" panose="020B0503020204020204" pitchFamily="34" charset="-122"/>
                <a:ea typeface="微软雅黑" panose="020B0503020204020204" pitchFamily="34" charset="-122"/>
                <a:sym typeface="+mn-ea"/>
              </a:endParaRPr>
            </a:p>
          </p:txBody>
        </p:sp>
        <p:sp>
          <p:nvSpPr>
            <p:cNvPr id="16402" name="Text Box 12"/>
            <p:cNvSpPr txBox="1">
              <a:spLocks noChangeArrowheads="1"/>
            </p:cNvSpPr>
            <p:nvPr/>
          </p:nvSpPr>
          <p:spPr bwMode="auto">
            <a:xfrm>
              <a:off x="224" y="4624"/>
              <a:ext cx="6556" cy="2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本模型的目的是通过深度学习来发现气温与用电量的相关关系并科学制定一定温度区间内的每日能耗线 即通过每日天气预报来设置科学合理的用电量标准</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403" name="Line 13"/>
            <p:cNvSpPr>
              <a:spLocks noChangeShapeType="1"/>
            </p:cNvSpPr>
            <p:nvPr/>
          </p:nvSpPr>
          <p:spPr bwMode="auto">
            <a:xfrm>
              <a:off x="1567" y="4502"/>
              <a:ext cx="3870"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p:cNvGrpSpPr/>
          <p:nvPr/>
        </p:nvGrpSpPr>
        <p:grpSpPr>
          <a:xfrm>
            <a:off x="827087" y="5154295"/>
            <a:ext cx="10537825" cy="1289685"/>
            <a:chOff x="1267" y="7897"/>
            <a:chExt cx="16595" cy="2031"/>
          </a:xfrm>
        </p:grpSpPr>
        <p:sp>
          <p:nvSpPr>
            <p:cNvPr id="13" name="椭圆 12"/>
            <p:cNvSpPr/>
            <p:nvPr/>
          </p:nvSpPr>
          <p:spPr>
            <a:xfrm>
              <a:off x="1267" y="8714"/>
              <a:ext cx="641" cy="641"/>
            </a:xfrm>
            <a:prstGeom prst="ellipse">
              <a:avLst/>
            </a:prstGeom>
            <a:solidFill>
              <a:srgbClr val="4A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dollar-bag_17794"/>
            <p:cNvSpPr/>
            <p:nvPr/>
          </p:nvSpPr>
          <p:spPr>
            <a:xfrm>
              <a:off x="1476" y="8908"/>
              <a:ext cx="222" cy="287"/>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15" name="文本框 14"/>
            <p:cNvSpPr txBox="1"/>
            <p:nvPr/>
          </p:nvSpPr>
          <p:spPr>
            <a:xfrm>
              <a:off x="4659" y="7897"/>
              <a:ext cx="13203" cy="2031"/>
            </a:xfrm>
            <a:prstGeom prst="rect">
              <a:avLst/>
            </a:prstGeom>
            <a:noFill/>
          </p:spPr>
          <p:txBody>
            <a:bodyPr wrap="square">
              <a:spAutoFit/>
            </a:bodyPr>
            <a:lstStyle/>
            <a:p>
              <a:pPr algn="just">
                <a:lnSpc>
                  <a:spcPct val="150000"/>
                </a:lnSpc>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本模型具备的数据有：</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由国家电网公司提供的</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8</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23</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日至</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8</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24</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日两天</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48</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小时某区域每小时用电量</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通过天气预报官方查询的</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8</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23</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日至</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8</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24</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日两天</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48</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小时每小时气温</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886" y="8557"/>
              <a:ext cx="3160" cy="891"/>
            </a:xfrm>
            <a:prstGeom prst="rect">
              <a:avLst/>
            </a:prstGeom>
            <a:noFill/>
          </p:spPr>
          <p:txBody>
            <a:bodyPr wrap="square">
              <a:spAutoFit/>
            </a:bodyPr>
            <a:lstStyle/>
            <a:p>
              <a:pPr algn="just">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模型数据</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074" y="7998"/>
              <a:ext cx="3160" cy="625"/>
            </a:xfrm>
            <a:prstGeom prst="rect">
              <a:avLst/>
            </a:prstGeom>
            <a:noFill/>
          </p:spPr>
          <p:txBody>
            <a:bodyPr wrap="square">
              <a:spAutoFit/>
            </a:bodyPr>
            <a:lstStyle/>
            <a:p>
              <a:pPr algn="just">
                <a:lnSpc>
                  <a:spcPct val="120000"/>
                </a:lnSpc>
              </a:pPr>
              <a:r>
                <a:rPr lang="en-US" altLang="zh-CN" dirty="0">
                  <a:solidFill>
                    <a:schemeClr val="bg1">
                      <a:lumMod val="75000"/>
                    </a:schemeClr>
                  </a:solidFill>
                  <a:latin typeface="微软雅黑" panose="020B0503020204020204" pitchFamily="34" charset="-122"/>
                  <a:ea typeface="微软雅黑" panose="020B0503020204020204" pitchFamily="34" charset="-122"/>
                </a:rPr>
                <a:t>model data</a:t>
              </a:r>
              <a:endParaRPr lang="en-US" altLang="zh-CN"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8" name="矩形: 圆角 17"/>
            <p:cNvSpPr/>
            <p:nvPr/>
          </p:nvSpPr>
          <p:spPr>
            <a:xfrm>
              <a:off x="2072" y="9785"/>
              <a:ext cx="850" cy="72"/>
            </a:xfrm>
            <a:prstGeom prst="roundRect">
              <a:avLst>
                <a:gd name="adj" fmla="val 50000"/>
              </a:avLst>
            </a:prstGeom>
            <a:solidFill>
              <a:srgbClr val="4AB5C2"/>
            </a:solidFill>
            <a:ln>
              <a:solidFill>
                <a:srgbClr val="4A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3" name="矩形 32"/>
          <p:cNvSpPr/>
          <p:nvPr/>
        </p:nvSpPr>
        <p:spPr>
          <a:xfrm>
            <a:off x="423025" y="307574"/>
            <a:ext cx="3134245" cy="1341521"/>
          </a:xfrm>
          <a:prstGeom prst="rect">
            <a:avLst/>
          </a:prstGeom>
        </p:spPr>
        <p:txBody>
          <a:bodyPr wrap="square">
            <a:spAutoFit/>
          </a:bodyPr>
          <a:lstStyle/>
          <a:p>
            <a:pPr algn="l">
              <a:lnSpc>
                <a:spcPct val="150000"/>
              </a:lnSpc>
              <a:buClrTx/>
              <a:buSzTx/>
              <a:buFontTx/>
            </a:pPr>
            <a:r>
              <a:rPr lang="zh-CN" altLang="en-US" sz="4000" b="1" dirty="0">
                <a:solidFill>
                  <a:srgbClr val="4AB5C2"/>
                </a:solidFill>
                <a:latin typeface="微软雅黑" panose="020B0503020204020204" pitchFamily="34" charset="-122"/>
                <a:ea typeface="微软雅黑" panose="020B0503020204020204" pitchFamily="34" charset="-122"/>
                <a:sym typeface="+mn-ea"/>
              </a:rPr>
              <a:t>模型构思</a:t>
            </a:r>
            <a:endParaRPr lang="en-US" altLang="zh-CN" sz="4000" b="1" dirty="0">
              <a:solidFill>
                <a:srgbClr val="4AB5C2"/>
              </a:solidFill>
              <a:latin typeface="微软雅黑" panose="020B0503020204020204" pitchFamily="34" charset="-122"/>
              <a:ea typeface="微软雅黑" panose="020B0503020204020204" pitchFamily="34" charset="-122"/>
              <a:sym typeface="+mn-ea"/>
            </a:endParaRPr>
          </a:p>
          <a:p>
            <a:pPr algn="l">
              <a:lnSpc>
                <a:spcPct val="150000"/>
              </a:lnSpc>
              <a:buClrTx/>
              <a:buSzTx/>
              <a:buFontTx/>
            </a:pPr>
            <a:r>
              <a:rPr lang="en-US" altLang="zh-CN" sz="1600"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rPr>
              <a:t>Model conception</a:t>
            </a:r>
            <a:endParaRPr lang="zh-CN" altLang="en-US" sz="1600" b="1" spc="3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endParaRPr>
          </a:p>
        </p:txBody>
      </p:sp>
      <p:sp>
        <p:nvSpPr>
          <p:cNvPr id="4"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48640" y="445770"/>
            <a:ext cx="11487785" cy="4523105"/>
          </a:xfrm>
          <a:prstGeom prst="rect">
            <a:avLst/>
          </a:prstGeom>
          <a:noFill/>
        </p:spPr>
        <p:txBody>
          <a:bodyPr wrap="square" rtlCol="0">
            <a:spAutoFit/>
          </a:bodyPr>
          <a:p>
            <a:r>
              <a:rPr lang="zh-CN" altLang="en-US" sz="3200">
                <a:solidFill>
                  <a:srgbClr val="FF0000"/>
                </a:solidFill>
              </a:rPr>
              <a:t>控电系统流程：</a:t>
            </a:r>
            <a:endParaRPr lang="zh-CN" altLang="en-US" sz="3200">
              <a:solidFill>
                <a:srgbClr val="FF0000"/>
              </a:solidFill>
            </a:endParaRPr>
          </a:p>
          <a:p>
            <a:r>
              <a:rPr lang="en-US" altLang="zh-CN" sz="2400"/>
              <a:t>         </a:t>
            </a:r>
            <a:r>
              <a:rPr lang="zh-CN" altLang="en-US" sz="2400"/>
              <a:t>根据温度变化以及用电量绘制一条能耗线，通过此能耗线判断每小时用电量是否超过，若超过用语音提示（如请注意您已超过能耗线，知否需要断电处理），技术人员若回答是则通过语音识别反馈到计算机进行断电处理，若回答否，则继续用电。</a:t>
            </a:r>
            <a:endParaRPr lang="zh-CN" altLang="en-US" sz="2400"/>
          </a:p>
          <a:p>
            <a:endParaRPr lang="zh-CN" altLang="en-US"/>
          </a:p>
          <a:p>
            <a:endParaRPr lang="zh-CN" altLang="en-US"/>
          </a:p>
          <a:p>
            <a:endParaRPr lang="zh-CN" altLang="en-US" sz="3200">
              <a:solidFill>
                <a:srgbClr val="FF0000"/>
              </a:solidFill>
            </a:endParaRPr>
          </a:p>
          <a:p>
            <a:r>
              <a:rPr lang="zh-CN" altLang="en-US" sz="3200">
                <a:solidFill>
                  <a:srgbClr val="FF0000"/>
                </a:solidFill>
              </a:rPr>
              <a:t>控电系统意义：</a:t>
            </a:r>
            <a:endParaRPr lang="zh-CN" altLang="en-US" sz="3200">
              <a:solidFill>
                <a:srgbClr val="FF0000"/>
              </a:solidFill>
            </a:endParaRPr>
          </a:p>
          <a:p>
            <a:r>
              <a:rPr lang="en-US" altLang="zh-CN" sz="2800"/>
              <a:t>          </a:t>
            </a:r>
            <a:r>
              <a:rPr lang="zh-CN" altLang="en-US" sz="2800"/>
              <a:t>控电系统能对用户用电进行有效管控，能随时提醒用户当日是否超过用电量，可以使用户及时关闭不用的电器。使社会用电量得到控制，为急需用电的地区提供大力支持，有效提倡节约用电。</a:t>
            </a:r>
            <a:endParaRPr lang="zh-CN" altLang="en-US" sz="2800"/>
          </a:p>
        </p:txBody>
      </p:sp>
    </p:spTree>
  </p:cSld>
  <p:clrMapOvr>
    <a:masterClrMapping/>
  </p:clrMapOvr>
  <p:transition spd="slow" advClick="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125" descr="F:\图库\绿色环保\51miz-P450442-4PF2XNTR-3840x2560.jpg51miz-P450442-4PF2XNTR-3840x2560"/>
          <p:cNvPicPr>
            <a:picLocks noChangeAspect="1"/>
          </p:cNvPicPr>
          <p:nvPr>
            <p:custDataLst>
              <p:tags r:id="rId1"/>
            </p:custDataLst>
          </p:nvPr>
        </p:nvPicPr>
        <p:blipFill rotWithShape="1">
          <a:blip r:embed="rId2"/>
          <a:srcRect/>
          <a:stretch>
            <a:fillRect/>
          </a:stretch>
        </p:blipFill>
        <p:spPr>
          <a:xfrm>
            <a:off x="6296025" y="1957070"/>
            <a:ext cx="5658485" cy="4247515"/>
          </a:xfrm>
          <a:prstGeom prst="rect">
            <a:avLst/>
          </a:prstGeom>
        </p:spPr>
      </p:pic>
      <p:grpSp>
        <p:nvGrpSpPr>
          <p:cNvPr id="128" name="组合 127"/>
          <p:cNvGrpSpPr/>
          <p:nvPr/>
        </p:nvGrpSpPr>
        <p:grpSpPr>
          <a:xfrm>
            <a:off x="6680501" y="4750145"/>
            <a:ext cx="1134222" cy="1069260"/>
            <a:chOff x="6680501" y="4750145"/>
            <a:chExt cx="1134222" cy="1069260"/>
          </a:xfrm>
        </p:grpSpPr>
        <p:sp>
          <p:nvSpPr>
            <p:cNvPr id="129" name="Freeform 50"/>
            <p:cNvSpPr>
              <a:spLocks noEditPoints="1"/>
            </p:cNvSpPr>
            <p:nvPr/>
          </p:nvSpPr>
          <p:spPr bwMode="auto">
            <a:xfrm>
              <a:off x="7012333" y="4750145"/>
              <a:ext cx="470559" cy="394628"/>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30" name="文本框 129"/>
            <p:cNvSpPr txBox="1"/>
            <p:nvPr/>
          </p:nvSpPr>
          <p:spPr>
            <a:xfrm>
              <a:off x="6680501" y="5277848"/>
              <a:ext cx="1134222" cy="344710"/>
            </a:xfrm>
            <a:prstGeom prst="rect">
              <a:avLst/>
            </a:prstGeom>
            <a:noFill/>
          </p:spPr>
          <p:txBody>
            <a:bodyPr wrap="square" rtlCol="0">
              <a:spAutoFit/>
            </a:bodyPr>
            <a:lstStyle/>
            <a:p>
              <a:pPr algn="ctr">
                <a:lnSpc>
                  <a:spcPct val="130000"/>
                </a:lnSpc>
              </a:pPr>
              <a:r>
                <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您的标题</a:t>
              </a:r>
              <a:endPar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1" name="文本框 130"/>
            <p:cNvSpPr txBox="1"/>
            <p:nvPr/>
          </p:nvSpPr>
          <p:spPr>
            <a:xfrm>
              <a:off x="6680501" y="5511949"/>
              <a:ext cx="1134222" cy="307456"/>
            </a:xfrm>
            <a:prstGeom prst="rect">
              <a:avLst/>
            </a:prstGeom>
            <a:noFill/>
          </p:spPr>
          <p:txBody>
            <a:bodyPr wrap="square" rtlCol="0">
              <a:spAutoFit/>
            </a:bodyPr>
            <a:lstStyle/>
            <a:p>
              <a:pPr algn="ctr">
                <a:lnSpc>
                  <a:spcPct val="130000"/>
                </a:lnSpc>
              </a:pPr>
              <a:r>
                <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rPr>
                <a:t>Data</a:t>
              </a:r>
              <a:endPar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32" name="组合 131"/>
          <p:cNvGrpSpPr/>
          <p:nvPr/>
        </p:nvGrpSpPr>
        <p:grpSpPr>
          <a:xfrm>
            <a:off x="8430805" y="4742152"/>
            <a:ext cx="1401930" cy="1077253"/>
            <a:chOff x="8430805" y="4742152"/>
            <a:chExt cx="1401930" cy="1077253"/>
          </a:xfrm>
        </p:grpSpPr>
        <p:sp>
          <p:nvSpPr>
            <p:cNvPr id="133" name="Freeform 51"/>
            <p:cNvSpPr>
              <a:spLocks noEditPoints="1"/>
            </p:cNvSpPr>
            <p:nvPr/>
          </p:nvSpPr>
          <p:spPr bwMode="auto">
            <a:xfrm>
              <a:off x="8860154" y="4742152"/>
              <a:ext cx="491541" cy="410615"/>
            </a:xfrm>
            <a:custGeom>
              <a:avLst/>
              <a:gdLst>
                <a:gd name="T0" fmla="*/ 192 w 208"/>
                <a:gd name="T1" fmla="*/ 64 h 174"/>
                <a:gd name="T2" fmla="*/ 193 w 208"/>
                <a:gd name="T3" fmla="*/ 57 h 174"/>
                <a:gd name="T4" fmla="*/ 136 w 208"/>
                <a:gd name="T5" fmla="*/ 0 h 174"/>
                <a:gd name="T6" fmla="*/ 89 w 208"/>
                <a:gd name="T7" fmla="*/ 25 h 174"/>
                <a:gd name="T8" fmla="*/ 72 w 208"/>
                <a:gd name="T9" fmla="*/ 21 h 174"/>
                <a:gd name="T10" fmla="*/ 35 w 208"/>
                <a:gd name="T11" fmla="*/ 55 h 174"/>
                <a:gd name="T12" fmla="*/ 0 w 208"/>
                <a:gd name="T13" fmla="*/ 96 h 174"/>
                <a:gd name="T14" fmla="*/ 42 w 208"/>
                <a:gd name="T15" fmla="*/ 138 h 174"/>
                <a:gd name="T16" fmla="*/ 88 w 208"/>
                <a:gd name="T17" fmla="*/ 138 h 174"/>
                <a:gd name="T18" fmla="*/ 88 w 208"/>
                <a:gd name="T19" fmla="*/ 164 h 174"/>
                <a:gd name="T20" fmla="*/ 98 w 208"/>
                <a:gd name="T21" fmla="*/ 174 h 174"/>
                <a:gd name="T22" fmla="*/ 118 w 208"/>
                <a:gd name="T23" fmla="*/ 174 h 174"/>
                <a:gd name="T24" fmla="*/ 128 w 208"/>
                <a:gd name="T25" fmla="*/ 164 h 174"/>
                <a:gd name="T26" fmla="*/ 128 w 208"/>
                <a:gd name="T27" fmla="*/ 138 h 174"/>
                <a:gd name="T28" fmla="*/ 166 w 208"/>
                <a:gd name="T29" fmla="*/ 138 h 174"/>
                <a:gd name="T30" fmla="*/ 208 w 208"/>
                <a:gd name="T31" fmla="*/ 96 h 174"/>
                <a:gd name="T32" fmla="*/ 192 w 208"/>
                <a:gd name="T33" fmla="*/ 64 h 174"/>
                <a:gd name="T34" fmla="*/ 120 w 208"/>
                <a:gd name="T35" fmla="*/ 164 h 174"/>
                <a:gd name="T36" fmla="*/ 118 w 208"/>
                <a:gd name="T37" fmla="*/ 166 h 174"/>
                <a:gd name="T38" fmla="*/ 98 w 208"/>
                <a:gd name="T39" fmla="*/ 166 h 174"/>
                <a:gd name="T40" fmla="*/ 96 w 208"/>
                <a:gd name="T41" fmla="*/ 164 h 174"/>
                <a:gd name="T42" fmla="*/ 96 w 208"/>
                <a:gd name="T43" fmla="*/ 138 h 174"/>
                <a:gd name="T44" fmla="*/ 96 w 208"/>
                <a:gd name="T45" fmla="*/ 109 h 174"/>
                <a:gd name="T46" fmla="*/ 69 w 208"/>
                <a:gd name="T47" fmla="*/ 109 h 174"/>
                <a:gd name="T48" fmla="*/ 106 w 208"/>
                <a:gd name="T49" fmla="*/ 60 h 174"/>
                <a:gd name="T50" fmla="*/ 110 w 208"/>
                <a:gd name="T51" fmla="*/ 60 h 174"/>
                <a:gd name="T52" fmla="*/ 147 w 208"/>
                <a:gd name="T53" fmla="*/ 109 h 174"/>
                <a:gd name="T54" fmla="*/ 120 w 208"/>
                <a:gd name="T55" fmla="*/ 109 h 174"/>
                <a:gd name="T56" fmla="*/ 120 w 208"/>
                <a:gd name="T57" fmla="*/ 138 h 174"/>
                <a:gd name="T58" fmla="*/ 120 w 208"/>
                <a:gd name="T59" fmla="*/ 164 h 174"/>
                <a:gd name="T60" fmla="*/ 166 w 208"/>
                <a:gd name="T61" fmla="*/ 130 h 174"/>
                <a:gd name="T62" fmla="*/ 128 w 208"/>
                <a:gd name="T63" fmla="*/ 130 h 174"/>
                <a:gd name="T64" fmla="*/ 128 w 208"/>
                <a:gd name="T65" fmla="*/ 117 h 174"/>
                <a:gd name="T66" fmla="*/ 147 w 208"/>
                <a:gd name="T67" fmla="*/ 117 h 174"/>
                <a:gd name="T68" fmla="*/ 155 w 208"/>
                <a:gd name="T69" fmla="*/ 112 h 174"/>
                <a:gd name="T70" fmla="*/ 153 w 208"/>
                <a:gd name="T71" fmla="*/ 104 h 174"/>
                <a:gd name="T72" fmla="*/ 116 w 208"/>
                <a:gd name="T73" fmla="*/ 55 h 174"/>
                <a:gd name="T74" fmla="*/ 108 w 208"/>
                <a:gd name="T75" fmla="*/ 51 h 174"/>
                <a:gd name="T76" fmla="*/ 100 w 208"/>
                <a:gd name="T77" fmla="*/ 55 h 174"/>
                <a:gd name="T78" fmla="*/ 62 w 208"/>
                <a:gd name="T79" fmla="*/ 104 h 174"/>
                <a:gd name="T80" fmla="*/ 61 w 208"/>
                <a:gd name="T81" fmla="*/ 112 h 174"/>
                <a:gd name="T82" fmla="*/ 69 w 208"/>
                <a:gd name="T83" fmla="*/ 117 h 174"/>
                <a:gd name="T84" fmla="*/ 88 w 208"/>
                <a:gd name="T85" fmla="*/ 117 h 174"/>
                <a:gd name="T86" fmla="*/ 88 w 208"/>
                <a:gd name="T87" fmla="*/ 130 h 174"/>
                <a:gd name="T88" fmla="*/ 42 w 208"/>
                <a:gd name="T89" fmla="*/ 130 h 174"/>
                <a:gd name="T90" fmla="*/ 8 w 208"/>
                <a:gd name="T91" fmla="*/ 96 h 174"/>
                <a:gd name="T92" fmla="*/ 39 w 208"/>
                <a:gd name="T93" fmla="*/ 62 h 174"/>
                <a:gd name="T94" fmla="*/ 43 w 208"/>
                <a:gd name="T95" fmla="*/ 62 h 174"/>
                <a:gd name="T96" fmla="*/ 43 w 208"/>
                <a:gd name="T97" fmla="*/ 58 h 174"/>
                <a:gd name="T98" fmla="*/ 72 w 208"/>
                <a:gd name="T99" fmla="*/ 29 h 174"/>
                <a:gd name="T100" fmla="*/ 88 w 208"/>
                <a:gd name="T101" fmla="*/ 34 h 174"/>
                <a:gd name="T102" fmla="*/ 92 w 208"/>
                <a:gd name="T103" fmla="*/ 36 h 174"/>
                <a:gd name="T104" fmla="*/ 94 w 208"/>
                <a:gd name="T105" fmla="*/ 32 h 174"/>
                <a:gd name="T106" fmla="*/ 136 w 208"/>
                <a:gd name="T107" fmla="*/ 8 h 174"/>
                <a:gd name="T108" fmla="*/ 185 w 208"/>
                <a:gd name="T109" fmla="*/ 57 h 174"/>
                <a:gd name="T110" fmla="*/ 184 w 208"/>
                <a:gd name="T111" fmla="*/ 65 h 174"/>
                <a:gd name="T112" fmla="*/ 184 w 208"/>
                <a:gd name="T113" fmla="*/ 67 h 174"/>
                <a:gd name="T114" fmla="*/ 186 w 208"/>
                <a:gd name="T115" fmla="*/ 69 h 174"/>
                <a:gd name="T116" fmla="*/ 200 w 208"/>
                <a:gd name="T117" fmla="*/ 96 h 174"/>
                <a:gd name="T118" fmla="*/ 166 w 208"/>
                <a:gd name="T119" fmla="*/ 1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 h="174">
                  <a:moveTo>
                    <a:pt x="192" y="64"/>
                  </a:moveTo>
                  <a:cubicBezTo>
                    <a:pt x="193" y="61"/>
                    <a:pt x="193" y="59"/>
                    <a:pt x="193" y="57"/>
                  </a:cubicBezTo>
                  <a:cubicBezTo>
                    <a:pt x="193" y="25"/>
                    <a:pt x="167" y="0"/>
                    <a:pt x="136" y="0"/>
                  </a:cubicBezTo>
                  <a:cubicBezTo>
                    <a:pt x="117" y="0"/>
                    <a:pt x="100" y="9"/>
                    <a:pt x="89" y="25"/>
                  </a:cubicBezTo>
                  <a:cubicBezTo>
                    <a:pt x="84" y="22"/>
                    <a:pt x="78" y="21"/>
                    <a:pt x="72" y="21"/>
                  </a:cubicBezTo>
                  <a:cubicBezTo>
                    <a:pt x="53" y="21"/>
                    <a:pt x="37" y="35"/>
                    <a:pt x="35" y="55"/>
                  </a:cubicBezTo>
                  <a:cubicBezTo>
                    <a:pt x="15" y="58"/>
                    <a:pt x="0" y="76"/>
                    <a:pt x="0" y="96"/>
                  </a:cubicBezTo>
                  <a:cubicBezTo>
                    <a:pt x="0" y="119"/>
                    <a:pt x="19" y="138"/>
                    <a:pt x="42" y="138"/>
                  </a:cubicBezTo>
                  <a:cubicBezTo>
                    <a:pt x="88" y="138"/>
                    <a:pt x="88" y="138"/>
                    <a:pt x="88" y="138"/>
                  </a:cubicBezTo>
                  <a:cubicBezTo>
                    <a:pt x="88" y="164"/>
                    <a:pt x="88" y="164"/>
                    <a:pt x="88" y="164"/>
                  </a:cubicBezTo>
                  <a:cubicBezTo>
                    <a:pt x="88" y="170"/>
                    <a:pt x="92" y="174"/>
                    <a:pt x="98" y="174"/>
                  </a:cubicBezTo>
                  <a:cubicBezTo>
                    <a:pt x="118" y="174"/>
                    <a:pt x="118" y="174"/>
                    <a:pt x="118" y="174"/>
                  </a:cubicBezTo>
                  <a:cubicBezTo>
                    <a:pt x="124" y="174"/>
                    <a:pt x="128" y="170"/>
                    <a:pt x="128" y="164"/>
                  </a:cubicBezTo>
                  <a:cubicBezTo>
                    <a:pt x="128" y="138"/>
                    <a:pt x="128" y="138"/>
                    <a:pt x="128" y="138"/>
                  </a:cubicBezTo>
                  <a:cubicBezTo>
                    <a:pt x="166" y="138"/>
                    <a:pt x="166" y="138"/>
                    <a:pt x="166" y="138"/>
                  </a:cubicBezTo>
                  <a:cubicBezTo>
                    <a:pt x="189" y="138"/>
                    <a:pt x="208" y="119"/>
                    <a:pt x="208" y="96"/>
                  </a:cubicBezTo>
                  <a:cubicBezTo>
                    <a:pt x="208" y="84"/>
                    <a:pt x="202" y="72"/>
                    <a:pt x="192" y="64"/>
                  </a:cubicBezTo>
                  <a:close/>
                  <a:moveTo>
                    <a:pt x="120" y="164"/>
                  </a:moveTo>
                  <a:cubicBezTo>
                    <a:pt x="120" y="165"/>
                    <a:pt x="119" y="166"/>
                    <a:pt x="118" y="166"/>
                  </a:cubicBezTo>
                  <a:cubicBezTo>
                    <a:pt x="98" y="166"/>
                    <a:pt x="98" y="166"/>
                    <a:pt x="98" y="166"/>
                  </a:cubicBezTo>
                  <a:cubicBezTo>
                    <a:pt x="97" y="166"/>
                    <a:pt x="96" y="165"/>
                    <a:pt x="96" y="164"/>
                  </a:cubicBezTo>
                  <a:cubicBezTo>
                    <a:pt x="96" y="138"/>
                    <a:pt x="96" y="138"/>
                    <a:pt x="96" y="138"/>
                  </a:cubicBezTo>
                  <a:cubicBezTo>
                    <a:pt x="96" y="109"/>
                    <a:pt x="96" y="109"/>
                    <a:pt x="96" y="109"/>
                  </a:cubicBezTo>
                  <a:cubicBezTo>
                    <a:pt x="69" y="109"/>
                    <a:pt x="69" y="109"/>
                    <a:pt x="69" y="109"/>
                  </a:cubicBezTo>
                  <a:cubicBezTo>
                    <a:pt x="106" y="60"/>
                    <a:pt x="106" y="60"/>
                    <a:pt x="106" y="60"/>
                  </a:cubicBezTo>
                  <a:cubicBezTo>
                    <a:pt x="107" y="59"/>
                    <a:pt x="109" y="59"/>
                    <a:pt x="110" y="60"/>
                  </a:cubicBezTo>
                  <a:cubicBezTo>
                    <a:pt x="147" y="109"/>
                    <a:pt x="147" y="109"/>
                    <a:pt x="147" y="109"/>
                  </a:cubicBezTo>
                  <a:cubicBezTo>
                    <a:pt x="120" y="109"/>
                    <a:pt x="120" y="109"/>
                    <a:pt x="120" y="109"/>
                  </a:cubicBezTo>
                  <a:cubicBezTo>
                    <a:pt x="120" y="138"/>
                    <a:pt x="120" y="138"/>
                    <a:pt x="120" y="138"/>
                  </a:cubicBezTo>
                  <a:lnTo>
                    <a:pt x="120" y="164"/>
                  </a:lnTo>
                  <a:close/>
                  <a:moveTo>
                    <a:pt x="166" y="130"/>
                  </a:moveTo>
                  <a:cubicBezTo>
                    <a:pt x="128" y="130"/>
                    <a:pt x="128" y="130"/>
                    <a:pt x="128" y="130"/>
                  </a:cubicBezTo>
                  <a:cubicBezTo>
                    <a:pt x="128" y="117"/>
                    <a:pt x="128" y="117"/>
                    <a:pt x="128" y="117"/>
                  </a:cubicBezTo>
                  <a:cubicBezTo>
                    <a:pt x="147" y="117"/>
                    <a:pt x="147" y="117"/>
                    <a:pt x="147" y="117"/>
                  </a:cubicBezTo>
                  <a:cubicBezTo>
                    <a:pt x="151" y="117"/>
                    <a:pt x="154" y="115"/>
                    <a:pt x="155" y="112"/>
                  </a:cubicBezTo>
                  <a:cubicBezTo>
                    <a:pt x="156" y="110"/>
                    <a:pt x="156" y="107"/>
                    <a:pt x="153" y="104"/>
                  </a:cubicBezTo>
                  <a:cubicBezTo>
                    <a:pt x="116" y="55"/>
                    <a:pt x="116" y="55"/>
                    <a:pt x="116" y="55"/>
                  </a:cubicBezTo>
                  <a:cubicBezTo>
                    <a:pt x="114" y="53"/>
                    <a:pt x="111" y="51"/>
                    <a:pt x="108" y="51"/>
                  </a:cubicBezTo>
                  <a:cubicBezTo>
                    <a:pt x="105" y="51"/>
                    <a:pt x="102" y="53"/>
                    <a:pt x="100" y="55"/>
                  </a:cubicBezTo>
                  <a:cubicBezTo>
                    <a:pt x="62" y="104"/>
                    <a:pt x="62" y="104"/>
                    <a:pt x="62" y="104"/>
                  </a:cubicBezTo>
                  <a:cubicBezTo>
                    <a:pt x="60" y="107"/>
                    <a:pt x="60" y="110"/>
                    <a:pt x="61" y="112"/>
                  </a:cubicBezTo>
                  <a:cubicBezTo>
                    <a:pt x="62" y="115"/>
                    <a:pt x="65" y="117"/>
                    <a:pt x="69" y="117"/>
                  </a:cubicBezTo>
                  <a:cubicBezTo>
                    <a:pt x="88" y="117"/>
                    <a:pt x="88" y="117"/>
                    <a:pt x="88" y="117"/>
                  </a:cubicBezTo>
                  <a:cubicBezTo>
                    <a:pt x="88" y="130"/>
                    <a:pt x="88" y="130"/>
                    <a:pt x="88" y="130"/>
                  </a:cubicBezTo>
                  <a:cubicBezTo>
                    <a:pt x="42" y="130"/>
                    <a:pt x="42" y="130"/>
                    <a:pt x="42" y="130"/>
                  </a:cubicBezTo>
                  <a:cubicBezTo>
                    <a:pt x="23" y="130"/>
                    <a:pt x="8" y="115"/>
                    <a:pt x="8" y="96"/>
                  </a:cubicBezTo>
                  <a:cubicBezTo>
                    <a:pt x="8" y="78"/>
                    <a:pt x="22" y="64"/>
                    <a:pt x="39" y="62"/>
                  </a:cubicBezTo>
                  <a:cubicBezTo>
                    <a:pt x="43" y="62"/>
                    <a:pt x="43" y="62"/>
                    <a:pt x="43" y="62"/>
                  </a:cubicBezTo>
                  <a:cubicBezTo>
                    <a:pt x="43" y="58"/>
                    <a:pt x="43" y="58"/>
                    <a:pt x="43" y="58"/>
                  </a:cubicBezTo>
                  <a:cubicBezTo>
                    <a:pt x="43" y="42"/>
                    <a:pt x="56" y="29"/>
                    <a:pt x="72" y="29"/>
                  </a:cubicBezTo>
                  <a:cubicBezTo>
                    <a:pt x="78" y="29"/>
                    <a:pt x="84" y="30"/>
                    <a:pt x="88" y="34"/>
                  </a:cubicBezTo>
                  <a:cubicBezTo>
                    <a:pt x="92" y="36"/>
                    <a:pt x="92" y="36"/>
                    <a:pt x="92" y="36"/>
                  </a:cubicBezTo>
                  <a:cubicBezTo>
                    <a:pt x="94" y="32"/>
                    <a:pt x="94" y="32"/>
                    <a:pt x="94" y="32"/>
                  </a:cubicBezTo>
                  <a:cubicBezTo>
                    <a:pt x="103" y="17"/>
                    <a:pt x="119" y="8"/>
                    <a:pt x="136" y="8"/>
                  </a:cubicBezTo>
                  <a:cubicBezTo>
                    <a:pt x="163" y="8"/>
                    <a:pt x="185" y="30"/>
                    <a:pt x="185" y="57"/>
                  </a:cubicBezTo>
                  <a:cubicBezTo>
                    <a:pt x="185" y="59"/>
                    <a:pt x="185" y="62"/>
                    <a:pt x="184" y="65"/>
                  </a:cubicBezTo>
                  <a:cubicBezTo>
                    <a:pt x="184" y="67"/>
                    <a:pt x="184" y="67"/>
                    <a:pt x="184" y="67"/>
                  </a:cubicBezTo>
                  <a:cubicBezTo>
                    <a:pt x="186" y="69"/>
                    <a:pt x="186" y="69"/>
                    <a:pt x="186" y="69"/>
                  </a:cubicBezTo>
                  <a:cubicBezTo>
                    <a:pt x="195" y="75"/>
                    <a:pt x="200" y="85"/>
                    <a:pt x="200" y="96"/>
                  </a:cubicBezTo>
                  <a:cubicBezTo>
                    <a:pt x="200" y="115"/>
                    <a:pt x="184" y="130"/>
                    <a:pt x="166" y="130"/>
                  </a:cubicBez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34" name="文本框 133"/>
            <p:cNvSpPr txBox="1"/>
            <p:nvPr/>
          </p:nvSpPr>
          <p:spPr>
            <a:xfrm>
              <a:off x="8538814" y="5277848"/>
              <a:ext cx="1134222" cy="344710"/>
            </a:xfrm>
            <a:prstGeom prst="rect">
              <a:avLst/>
            </a:prstGeom>
            <a:noFill/>
          </p:spPr>
          <p:txBody>
            <a:bodyPr wrap="square" rtlCol="0">
              <a:spAutoFit/>
            </a:bodyPr>
            <a:lstStyle/>
            <a:p>
              <a:pPr algn="ctr">
                <a:lnSpc>
                  <a:spcPct val="130000"/>
                </a:lnSpc>
              </a:pPr>
              <a:r>
                <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您的标题</a:t>
              </a:r>
              <a:endPar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5" name="文本框 134"/>
            <p:cNvSpPr txBox="1"/>
            <p:nvPr/>
          </p:nvSpPr>
          <p:spPr>
            <a:xfrm>
              <a:off x="8430805" y="5511949"/>
              <a:ext cx="1401930" cy="307456"/>
            </a:xfrm>
            <a:prstGeom prst="rect">
              <a:avLst/>
            </a:prstGeom>
            <a:noFill/>
          </p:spPr>
          <p:txBody>
            <a:bodyPr wrap="square" rtlCol="0">
              <a:spAutoFit/>
            </a:bodyPr>
            <a:lstStyle/>
            <a:p>
              <a:pPr algn="ctr">
                <a:lnSpc>
                  <a:spcPct val="130000"/>
                </a:lnSpc>
              </a:pPr>
              <a:r>
                <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rPr>
                <a:t>Upload</a:t>
              </a:r>
              <a:endPar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36" name="组合 135"/>
          <p:cNvGrpSpPr/>
          <p:nvPr/>
        </p:nvGrpSpPr>
        <p:grpSpPr>
          <a:xfrm>
            <a:off x="10284596" y="4708681"/>
            <a:ext cx="1401930" cy="1110724"/>
            <a:chOff x="10284596" y="4708681"/>
            <a:chExt cx="1401930" cy="1110724"/>
          </a:xfrm>
        </p:grpSpPr>
        <p:sp>
          <p:nvSpPr>
            <p:cNvPr id="137" name="Freeform 120"/>
            <p:cNvSpPr>
              <a:spLocks noEditPoints="1"/>
            </p:cNvSpPr>
            <p:nvPr/>
          </p:nvSpPr>
          <p:spPr bwMode="auto">
            <a:xfrm>
              <a:off x="10738190" y="4708681"/>
              <a:ext cx="486546" cy="4775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38" name="文本框 137"/>
            <p:cNvSpPr txBox="1"/>
            <p:nvPr/>
          </p:nvSpPr>
          <p:spPr>
            <a:xfrm>
              <a:off x="10404718" y="5277848"/>
              <a:ext cx="1134222" cy="344710"/>
            </a:xfrm>
            <a:prstGeom prst="rect">
              <a:avLst/>
            </a:prstGeom>
            <a:noFill/>
          </p:spPr>
          <p:txBody>
            <a:bodyPr wrap="square" rtlCol="0">
              <a:spAutoFit/>
            </a:bodyPr>
            <a:lstStyle/>
            <a:p>
              <a:pPr algn="ctr">
                <a:lnSpc>
                  <a:spcPct val="130000"/>
                </a:lnSpc>
              </a:pPr>
              <a:r>
                <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您的标题</a:t>
              </a:r>
              <a:endPar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9" name="文本框 138"/>
            <p:cNvSpPr txBox="1"/>
            <p:nvPr/>
          </p:nvSpPr>
          <p:spPr>
            <a:xfrm>
              <a:off x="10284596" y="5511949"/>
              <a:ext cx="1401930" cy="307456"/>
            </a:xfrm>
            <a:prstGeom prst="rect">
              <a:avLst/>
            </a:prstGeom>
            <a:noFill/>
          </p:spPr>
          <p:txBody>
            <a:bodyPr wrap="square" rtlCol="0">
              <a:spAutoFit/>
            </a:bodyPr>
            <a:lstStyle/>
            <a:p>
              <a:pPr algn="ctr">
                <a:lnSpc>
                  <a:spcPct val="130000"/>
                </a:lnSpc>
              </a:pPr>
              <a:r>
                <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rPr>
                <a:t>Management</a:t>
              </a:r>
              <a:endPar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41" name="文本框 140"/>
          <p:cNvSpPr txBox="1"/>
          <p:nvPr/>
        </p:nvSpPr>
        <p:spPr>
          <a:xfrm>
            <a:off x="695450" y="2289909"/>
            <a:ext cx="3767546" cy="1689052"/>
          </a:xfrm>
          <a:prstGeom prst="rect">
            <a:avLst/>
          </a:prstGeom>
          <a:noFill/>
        </p:spPr>
        <p:txBody>
          <a:bodyPr wrap="square" rtlCol="0">
            <a:spAutoFit/>
          </a:bodyPr>
          <a:lstStyle/>
          <a:p>
            <a:pPr algn="l">
              <a:lnSpc>
                <a:spcPct val="150000"/>
              </a:lnSpc>
            </a:pP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模型首先通过 </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matplotlib </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画出了气温与用电量的关系图 </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43" name="Freeform 5"/>
          <p:cNvSpPr>
            <a:spLocks noEditPoints="1"/>
          </p:cNvSpPr>
          <p:nvPr/>
        </p:nvSpPr>
        <p:spPr bwMode="auto">
          <a:xfrm>
            <a:off x="219132" y="2191605"/>
            <a:ext cx="377382" cy="415497"/>
          </a:xfrm>
          <a:custGeom>
            <a:avLst/>
            <a:gdLst>
              <a:gd name="T0" fmla="*/ 169 w 339"/>
              <a:gd name="T1" fmla="*/ 353 h 373"/>
              <a:gd name="T2" fmla="*/ 89 w 339"/>
              <a:gd name="T3" fmla="*/ 338 h 373"/>
              <a:gd name="T4" fmla="*/ 141 w 339"/>
              <a:gd name="T5" fmla="*/ 235 h 373"/>
              <a:gd name="T6" fmla="*/ 150 w 339"/>
              <a:gd name="T7" fmla="*/ 228 h 373"/>
              <a:gd name="T8" fmla="*/ 205 w 339"/>
              <a:gd name="T9" fmla="*/ 235 h 373"/>
              <a:gd name="T10" fmla="*/ 195 w 339"/>
              <a:gd name="T11" fmla="*/ 242 h 373"/>
              <a:gd name="T12" fmla="*/ 256 w 339"/>
              <a:gd name="T13" fmla="*/ 338 h 373"/>
              <a:gd name="T14" fmla="*/ 176 w 339"/>
              <a:gd name="T15" fmla="*/ 353 h 373"/>
              <a:gd name="T16" fmla="*/ 128 w 339"/>
              <a:gd name="T17" fmla="*/ 100 h 373"/>
              <a:gd name="T18" fmla="*/ 117 w 339"/>
              <a:gd name="T19" fmla="*/ 166 h 373"/>
              <a:gd name="T20" fmla="*/ 128 w 339"/>
              <a:gd name="T21" fmla="*/ 190 h 373"/>
              <a:gd name="T22" fmla="*/ 94 w 339"/>
              <a:gd name="T23" fmla="*/ 161 h 373"/>
              <a:gd name="T24" fmla="*/ 94 w 339"/>
              <a:gd name="T25" fmla="*/ 155 h 373"/>
              <a:gd name="T26" fmla="*/ 119 w 339"/>
              <a:gd name="T27" fmla="*/ 32 h 373"/>
              <a:gd name="T28" fmla="*/ 87 w 339"/>
              <a:gd name="T29" fmla="*/ 57 h 373"/>
              <a:gd name="T30" fmla="*/ 69 w 339"/>
              <a:gd name="T31" fmla="*/ 39 h 373"/>
              <a:gd name="T32" fmla="*/ 48 w 339"/>
              <a:gd name="T33" fmla="*/ 95 h 373"/>
              <a:gd name="T34" fmla="*/ 97 w 339"/>
              <a:gd name="T35" fmla="*/ 36 h 373"/>
              <a:gd name="T36" fmla="*/ 87 w 339"/>
              <a:gd name="T37" fmla="*/ 57 h 373"/>
              <a:gd name="T38" fmla="*/ 12 w 339"/>
              <a:gd name="T39" fmla="*/ 17 h 373"/>
              <a:gd name="T40" fmla="*/ 2 w 339"/>
              <a:gd name="T41" fmla="*/ 30 h 373"/>
              <a:gd name="T42" fmla="*/ 76 w 339"/>
              <a:gd name="T43" fmla="*/ 153 h 373"/>
              <a:gd name="T44" fmla="*/ 269 w 339"/>
              <a:gd name="T45" fmla="*/ 167 h 373"/>
              <a:gd name="T46" fmla="*/ 309 w 339"/>
              <a:gd name="T47" fmla="*/ 107 h 373"/>
              <a:gd name="T48" fmla="*/ 339 w 339"/>
              <a:gd name="T49" fmla="*/ 17 h 373"/>
              <a:gd name="T50" fmla="*/ 273 w 339"/>
              <a:gd name="T51" fmla="*/ 17 h 373"/>
              <a:gd name="T52" fmla="*/ 226 w 339"/>
              <a:gd name="T53" fmla="*/ 0 h 373"/>
              <a:gd name="T54" fmla="*/ 56 w 339"/>
              <a:gd name="T55" fmla="*/ 0 h 373"/>
              <a:gd name="T56" fmla="*/ 247 w 339"/>
              <a:gd name="T57" fmla="*/ 35 h 373"/>
              <a:gd name="T58" fmla="*/ 273 w 339"/>
              <a:gd name="T59" fmla="*/ 51 h 373"/>
              <a:gd name="T60" fmla="*/ 314 w 339"/>
              <a:gd name="T61" fmla="*/ 39 h 373"/>
              <a:gd name="T62" fmla="*/ 256 w 339"/>
              <a:gd name="T63" fmla="*/ 131 h 373"/>
              <a:gd name="T64" fmla="*/ 247 w 339"/>
              <a:gd name="T65" fmla="*/ 35 h 373"/>
              <a:gd name="T66" fmla="*/ 269 w 339"/>
              <a:gd name="T67" fmla="*/ 357 h 373"/>
              <a:gd name="T68" fmla="*/ 279 w 339"/>
              <a:gd name="T69" fmla="*/ 365 h 373"/>
              <a:gd name="T70" fmla="*/ 74 w 339"/>
              <a:gd name="T71" fmla="*/ 373 h 373"/>
              <a:gd name="T72" fmla="*/ 64 w 339"/>
              <a:gd name="T73" fmla="*/ 36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373">
                <a:moveTo>
                  <a:pt x="176" y="353"/>
                </a:moveTo>
                <a:cubicBezTo>
                  <a:pt x="169" y="353"/>
                  <a:pt x="169" y="353"/>
                  <a:pt x="169" y="353"/>
                </a:cubicBezTo>
                <a:cubicBezTo>
                  <a:pt x="89" y="353"/>
                  <a:pt x="89" y="353"/>
                  <a:pt x="89" y="353"/>
                </a:cubicBezTo>
                <a:cubicBezTo>
                  <a:pt x="89" y="338"/>
                  <a:pt x="89" y="338"/>
                  <a:pt x="89" y="338"/>
                </a:cubicBezTo>
                <a:cubicBezTo>
                  <a:pt x="123" y="313"/>
                  <a:pt x="149" y="280"/>
                  <a:pt x="150" y="242"/>
                </a:cubicBezTo>
                <a:cubicBezTo>
                  <a:pt x="145" y="242"/>
                  <a:pt x="141" y="239"/>
                  <a:pt x="141" y="235"/>
                </a:cubicBezTo>
                <a:cubicBezTo>
                  <a:pt x="141" y="235"/>
                  <a:pt x="141" y="235"/>
                  <a:pt x="141" y="235"/>
                </a:cubicBezTo>
                <a:cubicBezTo>
                  <a:pt x="141" y="231"/>
                  <a:pt x="145" y="228"/>
                  <a:pt x="150" y="228"/>
                </a:cubicBezTo>
                <a:cubicBezTo>
                  <a:pt x="195" y="228"/>
                  <a:pt x="195" y="228"/>
                  <a:pt x="195" y="228"/>
                </a:cubicBezTo>
                <a:cubicBezTo>
                  <a:pt x="201" y="228"/>
                  <a:pt x="205" y="231"/>
                  <a:pt x="205" y="235"/>
                </a:cubicBezTo>
                <a:cubicBezTo>
                  <a:pt x="205" y="235"/>
                  <a:pt x="205" y="235"/>
                  <a:pt x="205" y="235"/>
                </a:cubicBezTo>
                <a:cubicBezTo>
                  <a:pt x="205" y="239"/>
                  <a:pt x="201" y="242"/>
                  <a:pt x="195" y="242"/>
                </a:cubicBezTo>
                <a:cubicBezTo>
                  <a:pt x="195" y="242"/>
                  <a:pt x="195" y="242"/>
                  <a:pt x="195" y="242"/>
                </a:cubicBezTo>
                <a:cubicBezTo>
                  <a:pt x="196" y="280"/>
                  <a:pt x="222" y="313"/>
                  <a:pt x="256" y="338"/>
                </a:cubicBezTo>
                <a:cubicBezTo>
                  <a:pt x="256" y="353"/>
                  <a:pt x="256" y="353"/>
                  <a:pt x="256" y="353"/>
                </a:cubicBezTo>
                <a:cubicBezTo>
                  <a:pt x="176" y="353"/>
                  <a:pt x="176" y="353"/>
                  <a:pt x="176" y="353"/>
                </a:cubicBezTo>
                <a:close/>
                <a:moveTo>
                  <a:pt x="136" y="33"/>
                </a:moveTo>
                <a:cubicBezTo>
                  <a:pt x="135" y="56"/>
                  <a:pt x="133" y="79"/>
                  <a:pt x="128" y="100"/>
                </a:cubicBezTo>
                <a:cubicBezTo>
                  <a:pt x="124" y="121"/>
                  <a:pt x="119" y="140"/>
                  <a:pt x="111" y="159"/>
                </a:cubicBezTo>
                <a:cubicBezTo>
                  <a:pt x="113" y="161"/>
                  <a:pt x="115" y="164"/>
                  <a:pt x="117" y="166"/>
                </a:cubicBezTo>
                <a:cubicBezTo>
                  <a:pt x="122" y="170"/>
                  <a:pt x="128" y="172"/>
                  <a:pt x="133" y="174"/>
                </a:cubicBezTo>
                <a:cubicBezTo>
                  <a:pt x="128" y="190"/>
                  <a:pt x="128" y="190"/>
                  <a:pt x="128" y="190"/>
                </a:cubicBezTo>
                <a:cubicBezTo>
                  <a:pt x="121" y="188"/>
                  <a:pt x="113" y="185"/>
                  <a:pt x="106" y="179"/>
                </a:cubicBezTo>
                <a:cubicBezTo>
                  <a:pt x="101" y="174"/>
                  <a:pt x="96" y="168"/>
                  <a:pt x="94" y="161"/>
                </a:cubicBezTo>
                <a:cubicBezTo>
                  <a:pt x="93" y="158"/>
                  <a:pt x="93" y="158"/>
                  <a:pt x="93" y="158"/>
                </a:cubicBezTo>
                <a:cubicBezTo>
                  <a:pt x="94" y="155"/>
                  <a:pt x="94" y="155"/>
                  <a:pt x="94" y="155"/>
                </a:cubicBezTo>
                <a:cubicBezTo>
                  <a:pt x="102" y="137"/>
                  <a:pt x="108" y="117"/>
                  <a:pt x="112" y="97"/>
                </a:cubicBezTo>
                <a:cubicBezTo>
                  <a:pt x="116" y="76"/>
                  <a:pt x="118" y="55"/>
                  <a:pt x="119" y="32"/>
                </a:cubicBezTo>
                <a:cubicBezTo>
                  <a:pt x="136" y="33"/>
                  <a:pt x="136" y="33"/>
                  <a:pt x="136" y="33"/>
                </a:cubicBezTo>
                <a:close/>
                <a:moveTo>
                  <a:pt x="87" y="57"/>
                </a:moveTo>
                <a:cubicBezTo>
                  <a:pt x="66" y="51"/>
                  <a:pt x="66" y="51"/>
                  <a:pt x="66" y="51"/>
                </a:cubicBezTo>
                <a:cubicBezTo>
                  <a:pt x="69" y="39"/>
                  <a:pt x="69" y="39"/>
                  <a:pt x="69" y="39"/>
                </a:cubicBezTo>
                <a:cubicBezTo>
                  <a:pt x="25" y="39"/>
                  <a:pt x="25" y="39"/>
                  <a:pt x="25" y="39"/>
                </a:cubicBezTo>
                <a:cubicBezTo>
                  <a:pt x="29" y="60"/>
                  <a:pt x="37" y="79"/>
                  <a:pt x="48" y="95"/>
                </a:cubicBezTo>
                <a:cubicBezTo>
                  <a:pt x="57" y="109"/>
                  <a:pt x="69" y="121"/>
                  <a:pt x="83" y="131"/>
                </a:cubicBezTo>
                <a:cubicBezTo>
                  <a:pt x="91" y="104"/>
                  <a:pt x="96" y="73"/>
                  <a:pt x="97" y="36"/>
                </a:cubicBezTo>
                <a:cubicBezTo>
                  <a:pt x="95" y="36"/>
                  <a:pt x="94" y="35"/>
                  <a:pt x="93" y="35"/>
                </a:cubicBezTo>
                <a:cubicBezTo>
                  <a:pt x="87" y="57"/>
                  <a:pt x="87" y="57"/>
                  <a:pt x="87" y="57"/>
                </a:cubicBezTo>
                <a:close/>
                <a:moveTo>
                  <a:pt x="66" y="17"/>
                </a:moveTo>
                <a:cubicBezTo>
                  <a:pt x="12" y="17"/>
                  <a:pt x="12" y="17"/>
                  <a:pt x="12" y="17"/>
                </a:cubicBezTo>
                <a:cubicBezTo>
                  <a:pt x="0" y="17"/>
                  <a:pt x="0" y="17"/>
                  <a:pt x="0" y="17"/>
                </a:cubicBezTo>
                <a:cubicBezTo>
                  <a:pt x="2" y="30"/>
                  <a:pt x="2" y="30"/>
                  <a:pt x="2" y="30"/>
                </a:cubicBezTo>
                <a:cubicBezTo>
                  <a:pt x="6" y="59"/>
                  <a:pt x="15" y="85"/>
                  <a:pt x="30" y="107"/>
                </a:cubicBezTo>
                <a:cubicBezTo>
                  <a:pt x="42" y="125"/>
                  <a:pt x="58" y="140"/>
                  <a:pt x="76" y="153"/>
                </a:cubicBezTo>
                <a:cubicBezTo>
                  <a:pt x="74" y="157"/>
                  <a:pt x="72" y="162"/>
                  <a:pt x="70" y="167"/>
                </a:cubicBezTo>
                <a:cubicBezTo>
                  <a:pt x="108" y="239"/>
                  <a:pt x="231" y="239"/>
                  <a:pt x="269" y="167"/>
                </a:cubicBezTo>
                <a:cubicBezTo>
                  <a:pt x="267" y="162"/>
                  <a:pt x="265" y="157"/>
                  <a:pt x="263" y="153"/>
                </a:cubicBezTo>
                <a:cubicBezTo>
                  <a:pt x="281" y="140"/>
                  <a:pt x="297" y="125"/>
                  <a:pt x="309" y="107"/>
                </a:cubicBezTo>
                <a:cubicBezTo>
                  <a:pt x="324" y="85"/>
                  <a:pt x="333" y="59"/>
                  <a:pt x="337" y="30"/>
                </a:cubicBezTo>
                <a:cubicBezTo>
                  <a:pt x="339" y="17"/>
                  <a:pt x="339" y="17"/>
                  <a:pt x="339" y="17"/>
                </a:cubicBezTo>
                <a:cubicBezTo>
                  <a:pt x="327" y="17"/>
                  <a:pt x="327" y="17"/>
                  <a:pt x="327" y="17"/>
                </a:cubicBezTo>
                <a:cubicBezTo>
                  <a:pt x="273" y="17"/>
                  <a:pt x="273" y="17"/>
                  <a:pt x="273" y="17"/>
                </a:cubicBezTo>
                <a:cubicBezTo>
                  <a:pt x="277" y="13"/>
                  <a:pt x="280" y="7"/>
                  <a:pt x="283" y="0"/>
                </a:cubicBezTo>
                <a:cubicBezTo>
                  <a:pt x="226" y="0"/>
                  <a:pt x="226" y="0"/>
                  <a:pt x="226" y="0"/>
                </a:cubicBezTo>
                <a:cubicBezTo>
                  <a:pt x="113" y="0"/>
                  <a:pt x="113" y="0"/>
                  <a:pt x="113" y="0"/>
                </a:cubicBezTo>
                <a:cubicBezTo>
                  <a:pt x="56" y="0"/>
                  <a:pt x="56" y="0"/>
                  <a:pt x="56" y="0"/>
                </a:cubicBezTo>
                <a:cubicBezTo>
                  <a:pt x="59" y="7"/>
                  <a:pt x="62" y="13"/>
                  <a:pt x="66" y="17"/>
                </a:cubicBezTo>
                <a:close/>
                <a:moveTo>
                  <a:pt x="247" y="35"/>
                </a:moveTo>
                <a:cubicBezTo>
                  <a:pt x="252" y="57"/>
                  <a:pt x="252" y="57"/>
                  <a:pt x="252" y="57"/>
                </a:cubicBezTo>
                <a:cubicBezTo>
                  <a:pt x="273" y="51"/>
                  <a:pt x="273" y="51"/>
                  <a:pt x="273" y="51"/>
                </a:cubicBezTo>
                <a:cubicBezTo>
                  <a:pt x="270" y="39"/>
                  <a:pt x="270" y="39"/>
                  <a:pt x="270" y="39"/>
                </a:cubicBezTo>
                <a:cubicBezTo>
                  <a:pt x="314" y="39"/>
                  <a:pt x="314" y="39"/>
                  <a:pt x="314" y="39"/>
                </a:cubicBezTo>
                <a:cubicBezTo>
                  <a:pt x="310" y="60"/>
                  <a:pt x="302" y="79"/>
                  <a:pt x="291" y="95"/>
                </a:cubicBezTo>
                <a:cubicBezTo>
                  <a:pt x="282" y="109"/>
                  <a:pt x="270" y="121"/>
                  <a:pt x="256" y="131"/>
                </a:cubicBezTo>
                <a:cubicBezTo>
                  <a:pt x="248" y="104"/>
                  <a:pt x="243" y="73"/>
                  <a:pt x="242" y="36"/>
                </a:cubicBezTo>
                <a:cubicBezTo>
                  <a:pt x="244" y="36"/>
                  <a:pt x="245" y="35"/>
                  <a:pt x="247" y="35"/>
                </a:cubicBezTo>
                <a:close/>
                <a:moveTo>
                  <a:pt x="74" y="357"/>
                </a:moveTo>
                <a:cubicBezTo>
                  <a:pt x="269" y="357"/>
                  <a:pt x="269" y="357"/>
                  <a:pt x="269" y="357"/>
                </a:cubicBezTo>
                <a:cubicBezTo>
                  <a:pt x="274" y="357"/>
                  <a:pt x="279" y="361"/>
                  <a:pt x="279" y="365"/>
                </a:cubicBezTo>
                <a:cubicBezTo>
                  <a:pt x="279" y="365"/>
                  <a:pt x="279" y="365"/>
                  <a:pt x="279" y="365"/>
                </a:cubicBezTo>
                <a:cubicBezTo>
                  <a:pt x="279" y="369"/>
                  <a:pt x="274" y="373"/>
                  <a:pt x="269" y="373"/>
                </a:cubicBezTo>
                <a:cubicBezTo>
                  <a:pt x="74" y="373"/>
                  <a:pt x="74" y="373"/>
                  <a:pt x="74" y="373"/>
                </a:cubicBezTo>
                <a:cubicBezTo>
                  <a:pt x="68" y="373"/>
                  <a:pt x="64" y="369"/>
                  <a:pt x="64" y="365"/>
                </a:cubicBezTo>
                <a:cubicBezTo>
                  <a:pt x="64" y="365"/>
                  <a:pt x="64" y="365"/>
                  <a:pt x="64" y="365"/>
                </a:cubicBezTo>
                <a:cubicBezTo>
                  <a:pt x="64" y="361"/>
                  <a:pt x="68" y="357"/>
                  <a:pt x="74" y="357"/>
                </a:cubicBezTo>
                <a:close/>
              </a:path>
            </a:pathLst>
          </a:custGeom>
          <a:solidFill>
            <a:srgbClr val="098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44" name="组合 143"/>
          <p:cNvGrpSpPr/>
          <p:nvPr/>
        </p:nvGrpSpPr>
        <p:grpSpPr>
          <a:xfrm>
            <a:off x="0" y="5280298"/>
            <a:ext cx="5105400" cy="538760"/>
            <a:chOff x="0" y="5276484"/>
            <a:chExt cx="5105400" cy="538760"/>
          </a:xfrm>
          <a:solidFill>
            <a:schemeClr val="accent4">
              <a:lumMod val="75000"/>
            </a:schemeClr>
          </a:solidFill>
        </p:grpSpPr>
        <p:sp>
          <p:nvSpPr>
            <p:cNvPr id="145" name="同侧圆角矩形 43"/>
            <p:cNvSpPr/>
            <p:nvPr/>
          </p:nvSpPr>
          <p:spPr>
            <a:xfrm rot="5400000">
              <a:off x="2284002" y="2993846"/>
              <a:ext cx="537396" cy="5105400"/>
            </a:xfrm>
            <a:prstGeom prst="round2SameRect">
              <a:avLst/>
            </a:prstGeom>
            <a:solidFill>
              <a:srgbClr val="4A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7" name="文本框 146"/>
            <p:cNvSpPr txBox="1"/>
            <p:nvPr/>
          </p:nvSpPr>
          <p:spPr>
            <a:xfrm>
              <a:off x="750933" y="5276484"/>
              <a:ext cx="3893694" cy="458908"/>
            </a:xfrm>
            <a:prstGeom prst="rect">
              <a:avLst/>
            </a:prstGeom>
            <a:noFill/>
          </p:spPr>
          <p:txBody>
            <a:bodyPr wrap="square" rtlCol="0">
              <a:spAutoFit/>
            </a:bodyPr>
            <a:lstStyle/>
            <a:p>
              <a:pPr>
                <a:lnSpc>
                  <a:spcPct val="150000"/>
                </a:lnSpc>
              </a:pPr>
              <a:endParaRPr lang="zh-CN" altLang="en-US" b="1" spc="3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48" name="矩形 47"/>
          <p:cNvSpPr/>
          <p:nvPr/>
        </p:nvSpPr>
        <p:spPr>
          <a:xfrm>
            <a:off x="219132" y="263269"/>
            <a:ext cx="3341370" cy="1382238"/>
          </a:xfrm>
          <a:prstGeom prst="rect">
            <a:avLst/>
          </a:prstGeom>
        </p:spPr>
        <p:txBody>
          <a:bodyPr wrap="square">
            <a:spAutoFit/>
          </a:bodyPr>
          <a:lstStyle/>
          <a:p>
            <a:pPr algn="l">
              <a:lnSpc>
                <a:spcPct val="150000"/>
              </a:lnSpc>
              <a:buClrTx/>
              <a:buSzTx/>
              <a:buFontTx/>
            </a:pPr>
            <a:r>
              <a:rPr lang="zh-CN" altLang="en-US" sz="4000" b="1"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rPr>
              <a:t>模型解释</a:t>
            </a:r>
            <a:endParaRPr lang="zh-CN" altLang="en-US" sz="4000" b="1"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endParaRPr>
          </a:p>
          <a:p>
            <a:pPr algn="l">
              <a:lnSpc>
                <a:spcPct val="150000"/>
              </a:lnSpc>
              <a:buClrTx/>
              <a:buSzTx/>
              <a:buFontTx/>
            </a:pPr>
            <a:r>
              <a:rPr lang="en-US" altLang="zh-CN" sz="1600" cap="all" dirty="0">
                <a:solidFill>
                  <a:schemeClr val="bg1">
                    <a:lumMod val="65000"/>
                  </a:schemeClr>
                </a:solidFill>
                <a:uFillTx/>
                <a:latin typeface="微软雅黑" panose="020B0503020204020204" pitchFamily="34" charset="-122"/>
                <a:ea typeface="微软雅黑" panose="020B0503020204020204" pitchFamily="34" charset="-122"/>
                <a:cs typeface="阿里巴巴普惠体" panose="00020600040101010101" charset="-122"/>
                <a:sym typeface="思源黑体" panose="020B0500000000000000" pitchFamily="34" charset="-122"/>
              </a:rPr>
              <a:t>Model interpretation</a:t>
            </a:r>
            <a:endParaRPr lang="zh-CN" altLang="en-US" sz="1600" b="1" spc="3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endParaRPr>
          </a:p>
        </p:txBody>
      </p:sp>
      <p:sp>
        <p:nvSpPr>
          <p:cNvPr id="2"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743563" y="328555"/>
            <a:ext cx="7513743" cy="6200890"/>
          </a:xfrm>
          <a:prstGeom prst="rect">
            <a:avLst/>
          </a:prstGeom>
        </p:spPr>
      </p:pic>
    </p:spTree>
  </p:cSld>
  <p:clrMapOvr>
    <a:masterClrMapping/>
  </p:clrMapOvr>
  <p:transition spd="slow" advClick="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125" descr="F:\图库\绿色环保\51miz-P450442-4PF2XNTR-3840x2560.jpg51miz-P450442-4PF2XNTR-3840x2560"/>
          <p:cNvPicPr>
            <a:picLocks noChangeAspect="1"/>
          </p:cNvPicPr>
          <p:nvPr>
            <p:custDataLst>
              <p:tags r:id="rId1"/>
            </p:custDataLst>
          </p:nvPr>
        </p:nvPicPr>
        <p:blipFill rotWithShape="1">
          <a:blip r:embed="rId2"/>
          <a:srcRect/>
          <a:stretch>
            <a:fillRect/>
          </a:stretch>
        </p:blipFill>
        <p:spPr>
          <a:xfrm>
            <a:off x="6296025" y="1957070"/>
            <a:ext cx="5658485" cy="4247515"/>
          </a:xfrm>
          <a:prstGeom prst="rect">
            <a:avLst/>
          </a:prstGeom>
        </p:spPr>
      </p:pic>
      <p:grpSp>
        <p:nvGrpSpPr>
          <p:cNvPr id="128" name="组合 127"/>
          <p:cNvGrpSpPr/>
          <p:nvPr/>
        </p:nvGrpSpPr>
        <p:grpSpPr>
          <a:xfrm>
            <a:off x="6680501" y="4750145"/>
            <a:ext cx="1134222" cy="1069260"/>
            <a:chOff x="6680501" y="4750145"/>
            <a:chExt cx="1134222" cy="1069260"/>
          </a:xfrm>
        </p:grpSpPr>
        <p:sp>
          <p:nvSpPr>
            <p:cNvPr id="129" name="Freeform 50"/>
            <p:cNvSpPr>
              <a:spLocks noEditPoints="1"/>
            </p:cNvSpPr>
            <p:nvPr/>
          </p:nvSpPr>
          <p:spPr bwMode="auto">
            <a:xfrm>
              <a:off x="7012333" y="4750145"/>
              <a:ext cx="470559" cy="394628"/>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30" name="文本框 129"/>
            <p:cNvSpPr txBox="1"/>
            <p:nvPr/>
          </p:nvSpPr>
          <p:spPr>
            <a:xfrm>
              <a:off x="6680501" y="5277848"/>
              <a:ext cx="1134222" cy="344710"/>
            </a:xfrm>
            <a:prstGeom prst="rect">
              <a:avLst/>
            </a:prstGeom>
            <a:noFill/>
          </p:spPr>
          <p:txBody>
            <a:bodyPr wrap="square" rtlCol="0">
              <a:spAutoFit/>
            </a:bodyPr>
            <a:lstStyle/>
            <a:p>
              <a:pPr algn="ctr">
                <a:lnSpc>
                  <a:spcPct val="130000"/>
                </a:lnSpc>
              </a:pPr>
              <a:r>
                <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您的标题</a:t>
              </a:r>
              <a:endPar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1" name="文本框 130"/>
            <p:cNvSpPr txBox="1"/>
            <p:nvPr/>
          </p:nvSpPr>
          <p:spPr>
            <a:xfrm>
              <a:off x="6680501" y="5511949"/>
              <a:ext cx="1134222" cy="307456"/>
            </a:xfrm>
            <a:prstGeom prst="rect">
              <a:avLst/>
            </a:prstGeom>
            <a:noFill/>
          </p:spPr>
          <p:txBody>
            <a:bodyPr wrap="square" rtlCol="0">
              <a:spAutoFit/>
            </a:bodyPr>
            <a:lstStyle/>
            <a:p>
              <a:pPr algn="ctr">
                <a:lnSpc>
                  <a:spcPct val="130000"/>
                </a:lnSpc>
              </a:pPr>
              <a:r>
                <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rPr>
                <a:t>Data</a:t>
              </a:r>
              <a:endPar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32" name="组合 131"/>
          <p:cNvGrpSpPr/>
          <p:nvPr/>
        </p:nvGrpSpPr>
        <p:grpSpPr>
          <a:xfrm>
            <a:off x="8430805" y="4742152"/>
            <a:ext cx="1401930" cy="1077253"/>
            <a:chOff x="8430805" y="4742152"/>
            <a:chExt cx="1401930" cy="1077253"/>
          </a:xfrm>
        </p:grpSpPr>
        <p:sp>
          <p:nvSpPr>
            <p:cNvPr id="133" name="Freeform 51"/>
            <p:cNvSpPr>
              <a:spLocks noEditPoints="1"/>
            </p:cNvSpPr>
            <p:nvPr/>
          </p:nvSpPr>
          <p:spPr bwMode="auto">
            <a:xfrm>
              <a:off x="8860154" y="4742152"/>
              <a:ext cx="491541" cy="410615"/>
            </a:xfrm>
            <a:custGeom>
              <a:avLst/>
              <a:gdLst>
                <a:gd name="T0" fmla="*/ 192 w 208"/>
                <a:gd name="T1" fmla="*/ 64 h 174"/>
                <a:gd name="T2" fmla="*/ 193 w 208"/>
                <a:gd name="T3" fmla="*/ 57 h 174"/>
                <a:gd name="T4" fmla="*/ 136 w 208"/>
                <a:gd name="T5" fmla="*/ 0 h 174"/>
                <a:gd name="T6" fmla="*/ 89 w 208"/>
                <a:gd name="T7" fmla="*/ 25 h 174"/>
                <a:gd name="T8" fmla="*/ 72 w 208"/>
                <a:gd name="T9" fmla="*/ 21 h 174"/>
                <a:gd name="T10" fmla="*/ 35 w 208"/>
                <a:gd name="T11" fmla="*/ 55 h 174"/>
                <a:gd name="T12" fmla="*/ 0 w 208"/>
                <a:gd name="T13" fmla="*/ 96 h 174"/>
                <a:gd name="T14" fmla="*/ 42 w 208"/>
                <a:gd name="T15" fmla="*/ 138 h 174"/>
                <a:gd name="T16" fmla="*/ 88 w 208"/>
                <a:gd name="T17" fmla="*/ 138 h 174"/>
                <a:gd name="T18" fmla="*/ 88 w 208"/>
                <a:gd name="T19" fmla="*/ 164 h 174"/>
                <a:gd name="T20" fmla="*/ 98 w 208"/>
                <a:gd name="T21" fmla="*/ 174 h 174"/>
                <a:gd name="T22" fmla="*/ 118 w 208"/>
                <a:gd name="T23" fmla="*/ 174 h 174"/>
                <a:gd name="T24" fmla="*/ 128 w 208"/>
                <a:gd name="T25" fmla="*/ 164 h 174"/>
                <a:gd name="T26" fmla="*/ 128 w 208"/>
                <a:gd name="T27" fmla="*/ 138 h 174"/>
                <a:gd name="T28" fmla="*/ 166 w 208"/>
                <a:gd name="T29" fmla="*/ 138 h 174"/>
                <a:gd name="T30" fmla="*/ 208 w 208"/>
                <a:gd name="T31" fmla="*/ 96 h 174"/>
                <a:gd name="T32" fmla="*/ 192 w 208"/>
                <a:gd name="T33" fmla="*/ 64 h 174"/>
                <a:gd name="T34" fmla="*/ 120 w 208"/>
                <a:gd name="T35" fmla="*/ 164 h 174"/>
                <a:gd name="T36" fmla="*/ 118 w 208"/>
                <a:gd name="T37" fmla="*/ 166 h 174"/>
                <a:gd name="T38" fmla="*/ 98 w 208"/>
                <a:gd name="T39" fmla="*/ 166 h 174"/>
                <a:gd name="T40" fmla="*/ 96 w 208"/>
                <a:gd name="T41" fmla="*/ 164 h 174"/>
                <a:gd name="T42" fmla="*/ 96 w 208"/>
                <a:gd name="T43" fmla="*/ 138 h 174"/>
                <a:gd name="T44" fmla="*/ 96 w 208"/>
                <a:gd name="T45" fmla="*/ 109 h 174"/>
                <a:gd name="T46" fmla="*/ 69 w 208"/>
                <a:gd name="T47" fmla="*/ 109 h 174"/>
                <a:gd name="T48" fmla="*/ 106 w 208"/>
                <a:gd name="T49" fmla="*/ 60 h 174"/>
                <a:gd name="T50" fmla="*/ 110 w 208"/>
                <a:gd name="T51" fmla="*/ 60 h 174"/>
                <a:gd name="T52" fmla="*/ 147 w 208"/>
                <a:gd name="T53" fmla="*/ 109 h 174"/>
                <a:gd name="T54" fmla="*/ 120 w 208"/>
                <a:gd name="T55" fmla="*/ 109 h 174"/>
                <a:gd name="T56" fmla="*/ 120 w 208"/>
                <a:gd name="T57" fmla="*/ 138 h 174"/>
                <a:gd name="T58" fmla="*/ 120 w 208"/>
                <a:gd name="T59" fmla="*/ 164 h 174"/>
                <a:gd name="T60" fmla="*/ 166 w 208"/>
                <a:gd name="T61" fmla="*/ 130 h 174"/>
                <a:gd name="T62" fmla="*/ 128 w 208"/>
                <a:gd name="T63" fmla="*/ 130 h 174"/>
                <a:gd name="T64" fmla="*/ 128 w 208"/>
                <a:gd name="T65" fmla="*/ 117 h 174"/>
                <a:gd name="T66" fmla="*/ 147 w 208"/>
                <a:gd name="T67" fmla="*/ 117 h 174"/>
                <a:gd name="T68" fmla="*/ 155 w 208"/>
                <a:gd name="T69" fmla="*/ 112 h 174"/>
                <a:gd name="T70" fmla="*/ 153 w 208"/>
                <a:gd name="T71" fmla="*/ 104 h 174"/>
                <a:gd name="T72" fmla="*/ 116 w 208"/>
                <a:gd name="T73" fmla="*/ 55 h 174"/>
                <a:gd name="T74" fmla="*/ 108 w 208"/>
                <a:gd name="T75" fmla="*/ 51 h 174"/>
                <a:gd name="T76" fmla="*/ 100 w 208"/>
                <a:gd name="T77" fmla="*/ 55 h 174"/>
                <a:gd name="T78" fmla="*/ 62 w 208"/>
                <a:gd name="T79" fmla="*/ 104 h 174"/>
                <a:gd name="T80" fmla="*/ 61 w 208"/>
                <a:gd name="T81" fmla="*/ 112 h 174"/>
                <a:gd name="T82" fmla="*/ 69 w 208"/>
                <a:gd name="T83" fmla="*/ 117 h 174"/>
                <a:gd name="T84" fmla="*/ 88 w 208"/>
                <a:gd name="T85" fmla="*/ 117 h 174"/>
                <a:gd name="T86" fmla="*/ 88 w 208"/>
                <a:gd name="T87" fmla="*/ 130 h 174"/>
                <a:gd name="T88" fmla="*/ 42 w 208"/>
                <a:gd name="T89" fmla="*/ 130 h 174"/>
                <a:gd name="T90" fmla="*/ 8 w 208"/>
                <a:gd name="T91" fmla="*/ 96 h 174"/>
                <a:gd name="T92" fmla="*/ 39 w 208"/>
                <a:gd name="T93" fmla="*/ 62 h 174"/>
                <a:gd name="T94" fmla="*/ 43 w 208"/>
                <a:gd name="T95" fmla="*/ 62 h 174"/>
                <a:gd name="T96" fmla="*/ 43 w 208"/>
                <a:gd name="T97" fmla="*/ 58 h 174"/>
                <a:gd name="T98" fmla="*/ 72 w 208"/>
                <a:gd name="T99" fmla="*/ 29 h 174"/>
                <a:gd name="T100" fmla="*/ 88 w 208"/>
                <a:gd name="T101" fmla="*/ 34 h 174"/>
                <a:gd name="T102" fmla="*/ 92 w 208"/>
                <a:gd name="T103" fmla="*/ 36 h 174"/>
                <a:gd name="T104" fmla="*/ 94 w 208"/>
                <a:gd name="T105" fmla="*/ 32 h 174"/>
                <a:gd name="T106" fmla="*/ 136 w 208"/>
                <a:gd name="T107" fmla="*/ 8 h 174"/>
                <a:gd name="T108" fmla="*/ 185 w 208"/>
                <a:gd name="T109" fmla="*/ 57 h 174"/>
                <a:gd name="T110" fmla="*/ 184 w 208"/>
                <a:gd name="T111" fmla="*/ 65 h 174"/>
                <a:gd name="T112" fmla="*/ 184 w 208"/>
                <a:gd name="T113" fmla="*/ 67 h 174"/>
                <a:gd name="T114" fmla="*/ 186 w 208"/>
                <a:gd name="T115" fmla="*/ 69 h 174"/>
                <a:gd name="T116" fmla="*/ 200 w 208"/>
                <a:gd name="T117" fmla="*/ 96 h 174"/>
                <a:gd name="T118" fmla="*/ 166 w 208"/>
                <a:gd name="T119" fmla="*/ 1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 h="174">
                  <a:moveTo>
                    <a:pt x="192" y="64"/>
                  </a:moveTo>
                  <a:cubicBezTo>
                    <a:pt x="193" y="61"/>
                    <a:pt x="193" y="59"/>
                    <a:pt x="193" y="57"/>
                  </a:cubicBezTo>
                  <a:cubicBezTo>
                    <a:pt x="193" y="25"/>
                    <a:pt x="167" y="0"/>
                    <a:pt x="136" y="0"/>
                  </a:cubicBezTo>
                  <a:cubicBezTo>
                    <a:pt x="117" y="0"/>
                    <a:pt x="100" y="9"/>
                    <a:pt x="89" y="25"/>
                  </a:cubicBezTo>
                  <a:cubicBezTo>
                    <a:pt x="84" y="22"/>
                    <a:pt x="78" y="21"/>
                    <a:pt x="72" y="21"/>
                  </a:cubicBezTo>
                  <a:cubicBezTo>
                    <a:pt x="53" y="21"/>
                    <a:pt x="37" y="35"/>
                    <a:pt x="35" y="55"/>
                  </a:cubicBezTo>
                  <a:cubicBezTo>
                    <a:pt x="15" y="58"/>
                    <a:pt x="0" y="76"/>
                    <a:pt x="0" y="96"/>
                  </a:cubicBezTo>
                  <a:cubicBezTo>
                    <a:pt x="0" y="119"/>
                    <a:pt x="19" y="138"/>
                    <a:pt x="42" y="138"/>
                  </a:cubicBezTo>
                  <a:cubicBezTo>
                    <a:pt x="88" y="138"/>
                    <a:pt x="88" y="138"/>
                    <a:pt x="88" y="138"/>
                  </a:cubicBezTo>
                  <a:cubicBezTo>
                    <a:pt x="88" y="164"/>
                    <a:pt x="88" y="164"/>
                    <a:pt x="88" y="164"/>
                  </a:cubicBezTo>
                  <a:cubicBezTo>
                    <a:pt x="88" y="170"/>
                    <a:pt x="92" y="174"/>
                    <a:pt x="98" y="174"/>
                  </a:cubicBezTo>
                  <a:cubicBezTo>
                    <a:pt x="118" y="174"/>
                    <a:pt x="118" y="174"/>
                    <a:pt x="118" y="174"/>
                  </a:cubicBezTo>
                  <a:cubicBezTo>
                    <a:pt x="124" y="174"/>
                    <a:pt x="128" y="170"/>
                    <a:pt x="128" y="164"/>
                  </a:cubicBezTo>
                  <a:cubicBezTo>
                    <a:pt x="128" y="138"/>
                    <a:pt x="128" y="138"/>
                    <a:pt x="128" y="138"/>
                  </a:cubicBezTo>
                  <a:cubicBezTo>
                    <a:pt x="166" y="138"/>
                    <a:pt x="166" y="138"/>
                    <a:pt x="166" y="138"/>
                  </a:cubicBezTo>
                  <a:cubicBezTo>
                    <a:pt x="189" y="138"/>
                    <a:pt x="208" y="119"/>
                    <a:pt x="208" y="96"/>
                  </a:cubicBezTo>
                  <a:cubicBezTo>
                    <a:pt x="208" y="84"/>
                    <a:pt x="202" y="72"/>
                    <a:pt x="192" y="64"/>
                  </a:cubicBezTo>
                  <a:close/>
                  <a:moveTo>
                    <a:pt x="120" y="164"/>
                  </a:moveTo>
                  <a:cubicBezTo>
                    <a:pt x="120" y="165"/>
                    <a:pt x="119" y="166"/>
                    <a:pt x="118" y="166"/>
                  </a:cubicBezTo>
                  <a:cubicBezTo>
                    <a:pt x="98" y="166"/>
                    <a:pt x="98" y="166"/>
                    <a:pt x="98" y="166"/>
                  </a:cubicBezTo>
                  <a:cubicBezTo>
                    <a:pt x="97" y="166"/>
                    <a:pt x="96" y="165"/>
                    <a:pt x="96" y="164"/>
                  </a:cubicBezTo>
                  <a:cubicBezTo>
                    <a:pt x="96" y="138"/>
                    <a:pt x="96" y="138"/>
                    <a:pt x="96" y="138"/>
                  </a:cubicBezTo>
                  <a:cubicBezTo>
                    <a:pt x="96" y="109"/>
                    <a:pt x="96" y="109"/>
                    <a:pt x="96" y="109"/>
                  </a:cubicBezTo>
                  <a:cubicBezTo>
                    <a:pt x="69" y="109"/>
                    <a:pt x="69" y="109"/>
                    <a:pt x="69" y="109"/>
                  </a:cubicBezTo>
                  <a:cubicBezTo>
                    <a:pt x="106" y="60"/>
                    <a:pt x="106" y="60"/>
                    <a:pt x="106" y="60"/>
                  </a:cubicBezTo>
                  <a:cubicBezTo>
                    <a:pt x="107" y="59"/>
                    <a:pt x="109" y="59"/>
                    <a:pt x="110" y="60"/>
                  </a:cubicBezTo>
                  <a:cubicBezTo>
                    <a:pt x="147" y="109"/>
                    <a:pt x="147" y="109"/>
                    <a:pt x="147" y="109"/>
                  </a:cubicBezTo>
                  <a:cubicBezTo>
                    <a:pt x="120" y="109"/>
                    <a:pt x="120" y="109"/>
                    <a:pt x="120" y="109"/>
                  </a:cubicBezTo>
                  <a:cubicBezTo>
                    <a:pt x="120" y="138"/>
                    <a:pt x="120" y="138"/>
                    <a:pt x="120" y="138"/>
                  </a:cubicBezTo>
                  <a:lnTo>
                    <a:pt x="120" y="164"/>
                  </a:lnTo>
                  <a:close/>
                  <a:moveTo>
                    <a:pt x="166" y="130"/>
                  </a:moveTo>
                  <a:cubicBezTo>
                    <a:pt x="128" y="130"/>
                    <a:pt x="128" y="130"/>
                    <a:pt x="128" y="130"/>
                  </a:cubicBezTo>
                  <a:cubicBezTo>
                    <a:pt x="128" y="117"/>
                    <a:pt x="128" y="117"/>
                    <a:pt x="128" y="117"/>
                  </a:cubicBezTo>
                  <a:cubicBezTo>
                    <a:pt x="147" y="117"/>
                    <a:pt x="147" y="117"/>
                    <a:pt x="147" y="117"/>
                  </a:cubicBezTo>
                  <a:cubicBezTo>
                    <a:pt x="151" y="117"/>
                    <a:pt x="154" y="115"/>
                    <a:pt x="155" y="112"/>
                  </a:cubicBezTo>
                  <a:cubicBezTo>
                    <a:pt x="156" y="110"/>
                    <a:pt x="156" y="107"/>
                    <a:pt x="153" y="104"/>
                  </a:cubicBezTo>
                  <a:cubicBezTo>
                    <a:pt x="116" y="55"/>
                    <a:pt x="116" y="55"/>
                    <a:pt x="116" y="55"/>
                  </a:cubicBezTo>
                  <a:cubicBezTo>
                    <a:pt x="114" y="53"/>
                    <a:pt x="111" y="51"/>
                    <a:pt x="108" y="51"/>
                  </a:cubicBezTo>
                  <a:cubicBezTo>
                    <a:pt x="105" y="51"/>
                    <a:pt x="102" y="53"/>
                    <a:pt x="100" y="55"/>
                  </a:cubicBezTo>
                  <a:cubicBezTo>
                    <a:pt x="62" y="104"/>
                    <a:pt x="62" y="104"/>
                    <a:pt x="62" y="104"/>
                  </a:cubicBezTo>
                  <a:cubicBezTo>
                    <a:pt x="60" y="107"/>
                    <a:pt x="60" y="110"/>
                    <a:pt x="61" y="112"/>
                  </a:cubicBezTo>
                  <a:cubicBezTo>
                    <a:pt x="62" y="115"/>
                    <a:pt x="65" y="117"/>
                    <a:pt x="69" y="117"/>
                  </a:cubicBezTo>
                  <a:cubicBezTo>
                    <a:pt x="88" y="117"/>
                    <a:pt x="88" y="117"/>
                    <a:pt x="88" y="117"/>
                  </a:cubicBezTo>
                  <a:cubicBezTo>
                    <a:pt x="88" y="130"/>
                    <a:pt x="88" y="130"/>
                    <a:pt x="88" y="130"/>
                  </a:cubicBezTo>
                  <a:cubicBezTo>
                    <a:pt x="42" y="130"/>
                    <a:pt x="42" y="130"/>
                    <a:pt x="42" y="130"/>
                  </a:cubicBezTo>
                  <a:cubicBezTo>
                    <a:pt x="23" y="130"/>
                    <a:pt x="8" y="115"/>
                    <a:pt x="8" y="96"/>
                  </a:cubicBezTo>
                  <a:cubicBezTo>
                    <a:pt x="8" y="78"/>
                    <a:pt x="22" y="64"/>
                    <a:pt x="39" y="62"/>
                  </a:cubicBezTo>
                  <a:cubicBezTo>
                    <a:pt x="43" y="62"/>
                    <a:pt x="43" y="62"/>
                    <a:pt x="43" y="62"/>
                  </a:cubicBezTo>
                  <a:cubicBezTo>
                    <a:pt x="43" y="58"/>
                    <a:pt x="43" y="58"/>
                    <a:pt x="43" y="58"/>
                  </a:cubicBezTo>
                  <a:cubicBezTo>
                    <a:pt x="43" y="42"/>
                    <a:pt x="56" y="29"/>
                    <a:pt x="72" y="29"/>
                  </a:cubicBezTo>
                  <a:cubicBezTo>
                    <a:pt x="78" y="29"/>
                    <a:pt x="84" y="30"/>
                    <a:pt x="88" y="34"/>
                  </a:cubicBezTo>
                  <a:cubicBezTo>
                    <a:pt x="92" y="36"/>
                    <a:pt x="92" y="36"/>
                    <a:pt x="92" y="36"/>
                  </a:cubicBezTo>
                  <a:cubicBezTo>
                    <a:pt x="94" y="32"/>
                    <a:pt x="94" y="32"/>
                    <a:pt x="94" y="32"/>
                  </a:cubicBezTo>
                  <a:cubicBezTo>
                    <a:pt x="103" y="17"/>
                    <a:pt x="119" y="8"/>
                    <a:pt x="136" y="8"/>
                  </a:cubicBezTo>
                  <a:cubicBezTo>
                    <a:pt x="163" y="8"/>
                    <a:pt x="185" y="30"/>
                    <a:pt x="185" y="57"/>
                  </a:cubicBezTo>
                  <a:cubicBezTo>
                    <a:pt x="185" y="59"/>
                    <a:pt x="185" y="62"/>
                    <a:pt x="184" y="65"/>
                  </a:cubicBezTo>
                  <a:cubicBezTo>
                    <a:pt x="184" y="67"/>
                    <a:pt x="184" y="67"/>
                    <a:pt x="184" y="67"/>
                  </a:cubicBezTo>
                  <a:cubicBezTo>
                    <a:pt x="186" y="69"/>
                    <a:pt x="186" y="69"/>
                    <a:pt x="186" y="69"/>
                  </a:cubicBezTo>
                  <a:cubicBezTo>
                    <a:pt x="195" y="75"/>
                    <a:pt x="200" y="85"/>
                    <a:pt x="200" y="96"/>
                  </a:cubicBezTo>
                  <a:cubicBezTo>
                    <a:pt x="200" y="115"/>
                    <a:pt x="184" y="130"/>
                    <a:pt x="166" y="130"/>
                  </a:cubicBez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34" name="文本框 133"/>
            <p:cNvSpPr txBox="1"/>
            <p:nvPr/>
          </p:nvSpPr>
          <p:spPr>
            <a:xfrm>
              <a:off x="8538814" y="5277848"/>
              <a:ext cx="1134222" cy="344710"/>
            </a:xfrm>
            <a:prstGeom prst="rect">
              <a:avLst/>
            </a:prstGeom>
            <a:noFill/>
          </p:spPr>
          <p:txBody>
            <a:bodyPr wrap="square" rtlCol="0">
              <a:spAutoFit/>
            </a:bodyPr>
            <a:lstStyle/>
            <a:p>
              <a:pPr algn="ctr">
                <a:lnSpc>
                  <a:spcPct val="130000"/>
                </a:lnSpc>
              </a:pPr>
              <a:r>
                <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您的标题</a:t>
              </a:r>
              <a:endPar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5" name="文本框 134"/>
            <p:cNvSpPr txBox="1"/>
            <p:nvPr/>
          </p:nvSpPr>
          <p:spPr>
            <a:xfrm>
              <a:off x="8430805" y="5511949"/>
              <a:ext cx="1401930" cy="307456"/>
            </a:xfrm>
            <a:prstGeom prst="rect">
              <a:avLst/>
            </a:prstGeom>
            <a:noFill/>
          </p:spPr>
          <p:txBody>
            <a:bodyPr wrap="square" rtlCol="0">
              <a:spAutoFit/>
            </a:bodyPr>
            <a:lstStyle/>
            <a:p>
              <a:pPr algn="ctr">
                <a:lnSpc>
                  <a:spcPct val="130000"/>
                </a:lnSpc>
              </a:pPr>
              <a:r>
                <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rPr>
                <a:t>Upload</a:t>
              </a:r>
              <a:endPar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36" name="组合 135"/>
          <p:cNvGrpSpPr/>
          <p:nvPr/>
        </p:nvGrpSpPr>
        <p:grpSpPr>
          <a:xfrm>
            <a:off x="10284596" y="4708681"/>
            <a:ext cx="1401930" cy="1110724"/>
            <a:chOff x="10284596" y="4708681"/>
            <a:chExt cx="1401930" cy="1110724"/>
          </a:xfrm>
        </p:grpSpPr>
        <p:sp>
          <p:nvSpPr>
            <p:cNvPr id="137" name="Freeform 120"/>
            <p:cNvSpPr>
              <a:spLocks noEditPoints="1"/>
            </p:cNvSpPr>
            <p:nvPr/>
          </p:nvSpPr>
          <p:spPr bwMode="auto">
            <a:xfrm>
              <a:off x="10738190" y="4708681"/>
              <a:ext cx="486546" cy="4775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38" name="文本框 137"/>
            <p:cNvSpPr txBox="1"/>
            <p:nvPr/>
          </p:nvSpPr>
          <p:spPr>
            <a:xfrm>
              <a:off x="10404718" y="5277848"/>
              <a:ext cx="1134222" cy="344710"/>
            </a:xfrm>
            <a:prstGeom prst="rect">
              <a:avLst/>
            </a:prstGeom>
            <a:noFill/>
          </p:spPr>
          <p:txBody>
            <a:bodyPr wrap="square" rtlCol="0">
              <a:spAutoFit/>
            </a:bodyPr>
            <a:lstStyle/>
            <a:p>
              <a:pPr algn="ctr">
                <a:lnSpc>
                  <a:spcPct val="130000"/>
                </a:lnSpc>
              </a:pPr>
              <a:r>
                <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您的标题</a:t>
              </a:r>
              <a:endPar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9" name="文本框 138"/>
            <p:cNvSpPr txBox="1"/>
            <p:nvPr/>
          </p:nvSpPr>
          <p:spPr>
            <a:xfrm>
              <a:off x="10284596" y="5511949"/>
              <a:ext cx="1401930" cy="307456"/>
            </a:xfrm>
            <a:prstGeom prst="rect">
              <a:avLst/>
            </a:prstGeom>
            <a:noFill/>
          </p:spPr>
          <p:txBody>
            <a:bodyPr wrap="square" rtlCol="0">
              <a:spAutoFit/>
            </a:bodyPr>
            <a:lstStyle/>
            <a:p>
              <a:pPr algn="ctr">
                <a:lnSpc>
                  <a:spcPct val="130000"/>
                </a:lnSpc>
              </a:pPr>
              <a:r>
                <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rPr>
                <a:t>Management</a:t>
              </a:r>
              <a:endPar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41" name="文本框 140"/>
          <p:cNvSpPr txBox="1"/>
          <p:nvPr/>
        </p:nvSpPr>
        <p:spPr>
          <a:xfrm>
            <a:off x="0" y="799640"/>
            <a:ext cx="6064419" cy="5908040"/>
          </a:xfrm>
          <a:prstGeom prst="rect">
            <a:avLst/>
          </a:prstGeom>
          <a:noFill/>
        </p:spPr>
        <p:txBody>
          <a:bodyPr wrap="square" rtlCol="0">
            <a:spAutoFit/>
          </a:bodyPr>
          <a:lstStyle/>
          <a:p>
            <a:pPr algn="l">
              <a:lnSpc>
                <a:spcPct val="150000"/>
              </a:lnSpc>
            </a:pP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随后 我们使用“</a:t>
            </a:r>
            <a:r>
              <a:rPr lang="en-US" altLang="zh-CN" b="1" spc="300"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keras.Sequential</a:t>
            </a: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方法来创建一个神经网络，其中依次添加“</a:t>
            </a: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layers”</a:t>
            </a:r>
            <a:r>
              <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。每一个层（</a:t>
            </a: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layer</a:t>
            </a:r>
            <a:r>
              <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）都具有逐步提取输入数据以获得所需输出的结果。</a:t>
            </a:r>
            <a:endPar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l">
              <a:lnSpc>
                <a:spcPct val="150000"/>
              </a:lnSpc>
            </a:pP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en-US" altLang="zh-CN" b="1" spc="300"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Keras</a:t>
            </a: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是一个用 </a:t>
            </a: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Python </a:t>
            </a:r>
            <a:r>
              <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调用的的库，我们创建神经网络并使用的机器学习框架是 </a:t>
            </a: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TensorFlow</a:t>
            </a:r>
            <a:r>
              <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endPar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l">
              <a:lnSpc>
                <a:spcPct val="150000"/>
              </a:lnSpc>
            </a:pP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紧接着我们将设置一个优化器和损失函数，它们会测量我们的模型的准确性</a:t>
            </a: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endPar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l">
              <a:lnSpc>
                <a:spcPct val="150000"/>
              </a:lnSpc>
            </a:pP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	Adam </a:t>
            </a:r>
            <a:r>
              <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优化是一种基于第一次和第二次矩的自适应预算的随机梯度下降算法。</a:t>
            </a:r>
            <a:endPar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l">
              <a:lnSpc>
                <a:spcPct val="150000"/>
              </a:lnSpc>
            </a:pPr>
            <a:r>
              <a:rPr lang="en-US" altLang="zh-CN"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为此，我们将使用基于平均方差的损失函数，它测量了我们预测的平均方差。我们的模型的目标是最小化这个函数。</a:t>
            </a:r>
            <a:endParaRPr lang="zh-CN" altLang="en-US"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43" name="Freeform 5"/>
          <p:cNvSpPr>
            <a:spLocks noEditPoints="1"/>
          </p:cNvSpPr>
          <p:nvPr/>
        </p:nvSpPr>
        <p:spPr bwMode="auto">
          <a:xfrm>
            <a:off x="0" y="908905"/>
            <a:ext cx="377382" cy="415497"/>
          </a:xfrm>
          <a:custGeom>
            <a:avLst/>
            <a:gdLst>
              <a:gd name="T0" fmla="*/ 169 w 339"/>
              <a:gd name="T1" fmla="*/ 353 h 373"/>
              <a:gd name="T2" fmla="*/ 89 w 339"/>
              <a:gd name="T3" fmla="*/ 338 h 373"/>
              <a:gd name="T4" fmla="*/ 141 w 339"/>
              <a:gd name="T5" fmla="*/ 235 h 373"/>
              <a:gd name="T6" fmla="*/ 150 w 339"/>
              <a:gd name="T7" fmla="*/ 228 h 373"/>
              <a:gd name="T8" fmla="*/ 205 w 339"/>
              <a:gd name="T9" fmla="*/ 235 h 373"/>
              <a:gd name="T10" fmla="*/ 195 w 339"/>
              <a:gd name="T11" fmla="*/ 242 h 373"/>
              <a:gd name="T12" fmla="*/ 256 w 339"/>
              <a:gd name="T13" fmla="*/ 338 h 373"/>
              <a:gd name="T14" fmla="*/ 176 w 339"/>
              <a:gd name="T15" fmla="*/ 353 h 373"/>
              <a:gd name="T16" fmla="*/ 128 w 339"/>
              <a:gd name="T17" fmla="*/ 100 h 373"/>
              <a:gd name="T18" fmla="*/ 117 w 339"/>
              <a:gd name="T19" fmla="*/ 166 h 373"/>
              <a:gd name="T20" fmla="*/ 128 w 339"/>
              <a:gd name="T21" fmla="*/ 190 h 373"/>
              <a:gd name="T22" fmla="*/ 94 w 339"/>
              <a:gd name="T23" fmla="*/ 161 h 373"/>
              <a:gd name="T24" fmla="*/ 94 w 339"/>
              <a:gd name="T25" fmla="*/ 155 h 373"/>
              <a:gd name="T26" fmla="*/ 119 w 339"/>
              <a:gd name="T27" fmla="*/ 32 h 373"/>
              <a:gd name="T28" fmla="*/ 87 w 339"/>
              <a:gd name="T29" fmla="*/ 57 h 373"/>
              <a:gd name="T30" fmla="*/ 69 w 339"/>
              <a:gd name="T31" fmla="*/ 39 h 373"/>
              <a:gd name="T32" fmla="*/ 48 w 339"/>
              <a:gd name="T33" fmla="*/ 95 h 373"/>
              <a:gd name="T34" fmla="*/ 97 w 339"/>
              <a:gd name="T35" fmla="*/ 36 h 373"/>
              <a:gd name="T36" fmla="*/ 87 w 339"/>
              <a:gd name="T37" fmla="*/ 57 h 373"/>
              <a:gd name="T38" fmla="*/ 12 w 339"/>
              <a:gd name="T39" fmla="*/ 17 h 373"/>
              <a:gd name="T40" fmla="*/ 2 w 339"/>
              <a:gd name="T41" fmla="*/ 30 h 373"/>
              <a:gd name="T42" fmla="*/ 76 w 339"/>
              <a:gd name="T43" fmla="*/ 153 h 373"/>
              <a:gd name="T44" fmla="*/ 269 w 339"/>
              <a:gd name="T45" fmla="*/ 167 h 373"/>
              <a:gd name="T46" fmla="*/ 309 w 339"/>
              <a:gd name="T47" fmla="*/ 107 h 373"/>
              <a:gd name="T48" fmla="*/ 339 w 339"/>
              <a:gd name="T49" fmla="*/ 17 h 373"/>
              <a:gd name="T50" fmla="*/ 273 w 339"/>
              <a:gd name="T51" fmla="*/ 17 h 373"/>
              <a:gd name="T52" fmla="*/ 226 w 339"/>
              <a:gd name="T53" fmla="*/ 0 h 373"/>
              <a:gd name="T54" fmla="*/ 56 w 339"/>
              <a:gd name="T55" fmla="*/ 0 h 373"/>
              <a:gd name="T56" fmla="*/ 247 w 339"/>
              <a:gd name="T57" fmla="*/ 35 h 373"/>
              <a:gd name="T58" fmla="*/ 273 w 339"/>
              <a:gd name="T59" fmla="*/ 51 h 373"/>
              <a:gd name="T60" fmla="*/ 314 w 339"/>
              <a:gd name="T61" fmla="*/ 39 h 373"/>
              <a:gd name="T62" fmla="*/ 256 w 339"/>
              <a:gd name="T63" fmla="*/ 131 h 373"/>
              <a:gd name="T64" fmla="*/ 247 w 339"/>
              <a:gd name="T65" fmla="*/ 35 h 373"/>
              <a:gd name="T66" fmla="*/ 269 w 339"/>
              <a:gd name="T67" fmla="*/ 357 h 373"/>
              <a:gd name="T68" fmla="*/ 279 w 339"/>
              <a:gd name="T69" fmla="*/ 365 h 373"/>
              <a:gd name="T70" fmla="*/ 74 w 339"/>
              <a:gd name="T71" fmla="*/ 373 h 373"/>
              <a:gd name="T72" fmla="*/ 64 w 339"/>
              <a:gd name="T73" fmla="*/ 36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373">
                <a:moveTo>
                  <a:pt x="176" y="353"/>
                </a:moveTo>
                <a:cubicBezTo>
                  <a:pt x="169" y="353"/>
                  <a:pt x="169" y="353"/>
                  <a:pt x="169" y="353"/>
                </a:cubicBezTo>
                <a:cubicBezTo>
                  <a:pt x="89" y="353"/>
                  <a:pt x="89" y="353"/>
                  <a:pt x="89" y="353"/>
                </a:cubicBezTo>
                <a:cubicBezTo>
                  <a:pt x="89" y="338"/>
                  <a:pt x="89" y="338"/>
                  <a:pt x="89" y="338"/>
                </a:cubicBezTo>
                <a:cubicBezTo>
                  <a:pt x="123" y="313"/>
                  <a:pt x="149" y="280"/>
                  <a:pt x="150" y="242"/>
                </a:cubicBezTo>
                <a:cubicBezTo>
                  <a:pt x="145" y="242"/>
                  <a:pt x="141" y="239"/>
                  <a:pt x="141" y="235"/>
                </a:cubicBezTo>
                <a:cubicBezTo>
                  <a:pt x="141" y="235"/>
                  <a:pt x="141" y="235"/>
                  <a:pt x="141" y="235"/>
                </a:cubicBezTo>
                <a:cubicBezTo>
                  <a:pt x="141" y="231"/>
                  <a:pt x="145" y="228"/>
                  <a:pt x="150" y="228"/>
                </a:cubicBezTo>
                <a:cubicBezTo>
                  <a:pt x="195" y="228"/>
                  <a:pt x="195" y="228"/>
                  <a:pt x="195" y="228"/>
                </a:cubicBezTo>
                <a:cubicBezTo>
                  <a:pt x="201" y="228"/>
                  <a:pt x="205" y="231"/>
                  <a:pt x="205" y="235"/>
                </a:cubicBezTo>
                <a:cubicBezTo>
                  <a:pt x="205" y="235"/>
                  <a:pt x="205" y="235"/>
                  <a:pt x="205" y="235"/>
                </a:cubicBezTo>
                <a:cubicBezTo>
                  <a:pt x="205" y="239"/>
                  <a:pt x="201" y="242"/>
                  <a:pt x="195" y="242"/>
                </a:cubicBezTo>
                <a:cubicBezTo>
                  <a:pt x="195" y="242"/>
                  <a:pt x="195" y="242"/>
                  <a:pt x="195" y="242"/>
                </a:cubicBezTo>
                <a:cubicBezTo>
                  <a:pt x="196" y="280"/>
                  <a:pt x="222" y="313"/>
                  <a:pt x="256" y="338"/>
                </a:cubicBezTo>
                <a:cubicBezTo>
                  <a:pt x="256" y="353"/>
                  <a:pt x="256" y="353"/>
                  <a:pt x="256" y="353"/>
                </a:cubicBezTo>
                <a:cubicBezTo>
                  <a:pt x="176" y="353"/>
                  <a:pt x="176" y="353"/>
                  <a:pt x="176" y="353"/>
                </a:cubicBezTo>
                <a:close/>
                <a:moveTo>
                  <a:pt x="136" y="33"/>
                </a:moveTo>
                <a:cubicBezTo>
                  <a:pt x="135" y="56"/>
                  <a:pt x="133" y="79"/>
                  <a:pt x="128" y="100"/>
                </a:cubicBezTo>
                <a:cubicBezTo>
                  <a:pt x="124" y="121"/>
                  <a:pt x="119" y="140"/>
                  <a:pt x="111" y="159"/>
                </a:cubicBezTo>
                <a:cubicBezTo>
                  <a:pt x="113" y="161"/>
                  <a:pt x="115" y="164"/>
                  <a:pt x="117" y="166"/>
                </a:cubicBezTo>
                <a:cubicBezTo>
                  <a:pt x="122" y="170"/>
                  <a:pt x="128" y="172"/>
                  <a:pt x="133" y="174"/>
                </a:cubicBezTo>
                <a:cubicBezTo>
                  <a:pt x="128" y="190"/>
                  <a:pt x="128" y="190"/>
                  <a:pt x="128" y="190"/>
                </a:cubicBezTo>
                <a:cubicBezTo>
                  <a:pt x="121" y="188"/>
                  <a:pt x="113" y="185"/>
                  <a:pt x="106" y="179"/>
                </a:cubicBezTo>
                <a:cubicBezTo>
                  <a:pt x="101" y="174"/>
                  <a:pt x="96" y="168"/>
                  <a:pt x="94" y="161"/>
                </a:cubicBezTo>
                <a:cubicBezTo>
                  <a:pt x="93" y="158"/>
                  <a:pt x="93" y="158"/>
                  <a:pt x="93" y="158"/>
                </a:cubicBezTo>
                <a:cubicBezTo>
                  <a:pt x="94" y="155"/>
                  <a:pt x="94" y="155"/>
                  <a:pt x="94" y="155"/>
                </a:cubicBezTo>
                <a:cubicBezTo>
                  <a:pt x="102" y="137"/>
                  <a:pt x="108" y="117"/>
                  <a:pt x="112" y="97"/>
                </a:cubicBezTo>
                <a:cubicBezTo>
                  <a:pt x="116" y="76"/>
                  <a:pt x="118" y="55"/>
                  <a:pt x="119" y="32"/>
                </a:cubicBezTo>
                <a:cubicBezTo>
                  <a:pt x="136" y="33"/>
                  <a:pt x="136" y="33"/>
                  <a:pt x="136" y="33"/>
                </a:cubicBezTo>
                <a:close/>
                <a:moveTo>
                  <a:pt x="87" y="57"/>
                </a:moveTo>
                <a:cubicBezTo>
                  <a:pt x="66" y="51"/>
                  <a:pt x="66" y="51"/>
                  <a:pt x="66" y="51"/>
                </a:cubicBezTo>
                <a:cubicBezTo>
                  <a:pt x="69" y="39"/>
                  <a:pt x="69" y="39"/>
                  <a:pt x="69" y="39"/>
                </a:cubicBezTo>
                <a:cubicBezTo>
                  <a:pt x="25" y="39"/>
                  <a:pt x="25" y="39"/>
                  <a:pt x="25" y="39"/>
                </a:cubicBezTo>
                <a:cubicBezTo>
                  <a:pt x="29" y="60"/>
                  <a:pt x="37" y="79"/>
                  <a:pt x="48" y="95"/>
                </a:cubicBezTo>
                <a:cubicBezTo>
                  <a:pt x="57" y="109"/>
                  <a:pt x="69" y="121"/>
                  <a:pt x="83" y="131"/>
                </a:cubicBezTo>
                <a:cubicBezTo>
                  <a:pt x="91" y="104"/>
                  <a:pt x="96" y="73"/>
                  <a:pt x="97" y="36"/>
                </a:cubicBezTo>
                <a:cubicBezTo>
                  <a:pt x="95" y="36"/>
                  <a:pt x="94" y="35"/>
                  <a:pt x="93" y="35"/>
                </a:cubicBezTo>
                <a:cubicBezTo>
                  <a:pt x="87" y="57"/>
                  <a:pt x="87" y="57"/>
                  <a:pt x="87" y="57"/>
                </a:cubicBezTo>
                <a:close/>
                <a:moveTo>
                  <a:pt x="66" y="17"/>
                </a:moveTo>
                <a:cubicBezTo>
                  <a:pt x="12" y="17"/>
                  <a:pt x="12" y="17"/>
                  <a:pt x="12" y="17"/>
                </a:cubicBezTo>
                <a:cubicBezTo>
                  <a:pt x="0" y="17"/>
                  <a:pt x="0" y="17"/>
                  <a:pt x="0" y="17"/>
                </a:cubicBezTo>
                <a:cubicBezTo>
                  <a:pt x="2" y="30"/>
                  <a:pt x="2" y="30"/>
                  <a:pt x="2" y="30"/>
                </a:cubicBezTo>
                <a:cubicBezTo>
                  <a:pt x="6" y="59"/>
                  <a:pt x="15" y="85"/>
                  <a:pt x="30" y="107"/>
                </a:cubicBezTo>
                <a:cubicBezTo>
                  <a:pt x="42" y="125"/>
                  <a:pt x="58" y="140"/>
                  <a:pt x="76" y="153"/>
                </a:cubicBezTo>
                <a:cubicBezTo>
                  <a:pt x="74" y="157"/>
                  <a:pt x="72" y="162"/>
                  <a:pt x="70" y="167"/>
                </a:cubicBezTo>
                <a:cubicBezTo>
                  <a:pt x="108" y="239"/>
                  <a:pt x="231" y="239"/>
                  <a:pt x="269" y="167"/>
                </a:cubicBezTo>
                <a:cubicBezTo>
                  <a:pt x="267" y="162"/>
                  <a:pt x="265" y="157"/>
                  <a:pt x="263" y="153"/>
                </a:cubicBezTo>
                <a:cubicBezTo>
                  <a:pt x="281" y="140"/>
                  <a:pt x="297" y="125"/>
                  <a:pt x="309" y="107"/>
                </a:cubicBezTo>
                <a:cubicBezTo>
                  <a:pt x="324" y="85"/>
                  <a:pt x="333" y="59"/>
                  <a:pt x="337" y="30"/>
                </a:cubicBezTo>
                <a:cubicBezTo>
                  <a:pt x="339" y="17"/>
                  <a:pt x="339" y="17"/>
                  <a:pt x="339" y="17"/>
                </a:cubicBezTo>
                <a:cubicBezTo>
                  <a:pt x="327" y="17"/>
                  <a:pt x="327" y="17"/>
                  <a:pt x="327" y="17"/>
                </a:cubicBezTo>
                <a:cubicBezTo>
                  <a:pt x="273" y="17"/>
                  <a:pt x="273" y="17"/>
                  <a:pt x="273" y="17"/>
                </a:cubicBezTo>
                <a:cubicBezTo>
                  <a:pt x="277" y="13"/>
                  <a:pt x="280" y="7"/>
                  <a:pt x="283" y="0"/>
                </a:cubicBezTo>
                <a:cubicBezTo>
                  <a:pt x="226" y="0"/>
                  <a:pt x="226" y="0"/>
                  <a:pt x="226" y="0"/>
                </a:cubicBezTo>
                <a:cubicBezTo>
                  <a:pt x="113" y="0"/>
                  <a:pt x="113" y="0"/>
                  <a:pt x="113" y="0"/>
                </a:cubicBezTo>
                <a:cubicBezTo>
                  <a:pt x="56" y="0"/>
                  <a:pt x="56" y="0"/>
                  <a:pt x="56" y="0"/>
                </a:cubicBezTo>
                <a:cubicBezTo>
                  <a:pt x="59" y="7"/>
                  <a:pt x="62" y="13"/>
                  <a:pt x="66" y="17"/>
                </a:cubicBezTo>
                <a:close/>
                <a:moveTo>
                  <a:pt x="247" y="35"/>
                </a:moveTo>
                <a:cubicBezTo>
                  <a:pt x="252" y="57"/>
                  <a:pt x="252" y="57"/>
                  <a:pt x="252" y="57"/>
                </a:cubicBezTo>
                <a:cubicBezTo>
                  <a:pt x="273" y="51"/>
                  <a:pt x="273" y="51"/>
                  <a:pt x="273" y="51"/>
                </a:cubicBezTo>
                <a:cubicBezTo>
                  <a:pt x="270" y="39"/>
                  <a:pt x="270" y="39"/>
                  <a:pt x="270" y="39"/>
                </a:cubicBezTo>
                <a:cubicBezTo>
                  <a:pt x="314" y="39"/>
                  <a:pt x="314" y="39"/>
                  <a:pt x="314" y="39"/>
                </a:cubicBezTo>
                <a:cubicBezTo>
                  <a:pt x="310" y="60"/>
                  <a:pt x="302" y="79"/>
                  <a:pt x="291" y="95"/>
                </a:cubicBezTo>
                <a:cubicBezTo>
                  <a:pt x="282" y="109"/>
                  <a:pt x="270" y="121"/>
                  <a:pt x="256" y="131"/>
                </a:cubicBezTo>
                <a:cubicBezTo>
                  <a:pt x="248" y="104"/>
                  <a:pt x="243" y="73"/>
                  <a:pt x="242" y="36"/>
                </a:cubicBezTo>
                <a:cubicBezTo>
                  <a:pt x="244" y="36"/>
                  <a:pt x="245" y="35"/>
                  <a:pt x="247" y="35"/>
                </a:cubicBezTo>
                <a:close/>
                <a:moveTo>
                  <a:pt x="74" y="357"/>
                </a:moveTo>
                <a:cubicBezTo>
                  <a:pt x="269" y="357"/>
                  <a:pt x="269" y="357"/>
                  <a:pt x="269" y="357"/>
                </a:cubicBezTo>
                <a:cubicBezTo>
                  <a:pt x="274" y="357"/>
                  <a:pt x="279" y="361"/>
                  <a:pt x="279" y="365"/>
                </a:cubicBezTo>
                <a:cubicBezTo>
                  <a:pt x="279" y="365"/>
                  <a:pt x="279" y="365"/>
                  <a:pt x="279" y="365"/>
                </a:cubicBezTo>
                <a:cubicBezTo>
                  <a:pt x="279" y="369"/>
                  <a:pt x="274" y="373"/>
                  <a:pt x="269" y="373"/>
                </a:cubicBezTo>
                <a:cubicBezTo>
                  <a:pt x="74" y="373"/>
                  <a:pt x="74" y="373"/>
                  <a:pt x="74" y="373"/>
                </a:cubicBezTo>
                <a:cubicBezTo>
                  <a:pt x="68" y="373"/>
                  <a:pt x="64" y="369"/>
                  <a:pt x="64" y="365"/>
                </a:cubicBezTo>
                <a:cubicBezTo>
                  <a:pt x="64" y="365"/>
                  <a:pt x="64" y="365"/>
                  <a:pt x="64" y="365"/>
                </a:cubicBezTo>
                <a:cubicBezTo>
                  <a:pt x="64" y="361"/>
                  <a:pt x="68" y="357"/>
                  <a:pt x="74" y="357"/>
                </a:cubicBezTo>
                <a:close/>
              </a:path>
            </a:pathLst>
          </a:custGeom>
          <a:solidFill>
            <a:srgbClr val="098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236038" y="954388"/>
            <a:ext cx="6214806" cy="5128912"/>
          </a:xfrm>
          <a:prstGeom prst="rect">
            <a:avLst/>
          </a:prstGeom>
        </p:spPr>
      </p:pic>
    </p:spTree>
  </p:cSld>
  <p:clrMapOvr>
    <a:masterClrMapping/>
  </p:clrMapOvr>
  <p:transition spd="slow" advClick="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125" descr="F:\图库\绿色环保\51miz-P450442-4PF2XNTR-3840x2560.jpg51miz-P450442-4PF2XNTR-3840x2560"/>
          <p:cNvPicPr>
            <a:picLocks noChangeAspect="1"/>
          </p:cNvPicPr>
          <p:nvPr>
            <p:custDataLst>
              <p:tags r:id="rId1"/>
            </p:custDataLst>
          </p:nvPr>
        </p:nvPicPr>
        <p:blipFill rotWithShape="1">
          <a:blip r:embed="rId2"/>
          <a:srcRect/>
          <a:stretch>
            <a:fillRect/>
          </a:stretch>
        </p:blipFill>
        <p:spPr>
          <a:xfrm>
            <a:off x="6296025" y="1957070"/>
            <a:ext cx="5658485" cy="4247515"/>
          </a:xfrm>
          <a:prstGeom prst="rect">
            <a:avLst/>
          </a:prstGeom>
        </p:spPr>
      </p:pic>
      <p:grpSp>
        <p:nvGrpSpPr>
          <p:cNvPr id="128" name="组合 127"/>
          <p:cNvGrpSpPr/>
          <p:nvPr/>
        </p:nvGrpSpPr>
        <p:grpSpPr>
          <a:xfrm>
            <a:off x="6680501" y="4750145"/>
            <a:ext cx="1134222" cy="1069260"/>
            <a:chOff x="6680501" y="4750145"/>
            <a:chExt cx="1134222" cy="1069260"/>
          </a:xfrm>
        </p:grpSpPr>
        <p:sp>
          <p:nvSpPr>
            <p:cNvPr id="129" name="Freeform 50"/>
            <p:cNvSpPr>
              <a:spLocks noEditPoints="1"/>
            </p:cNvSpPr>
            <p:nvPr/>
          </p:nvSpPr>
          <p:spPr bwMode="auto">
            <a:xfrm>
              <a:off x="7012333" y="4750145"/>
              <a:ext cx="470559" cy="394628"/>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30" name="文本框 129"/>
            <p:cNvSpPr txBox="1"/>
            <p:nvPr/>
          </p:nvSpPr>
          <p:spPr>
            <a:xfrm>
              <a:off x="6680501" y="5277848"/>
              <a:ext cx="1134222" cy="344710"/>
            </a:xfrm>
            <a:prstGeom prst="rect">
              <a:avLst/>
            </a:prstGeom>
            <a:noFill/>
          </p:spPr>
          <p:txBody>
            <a:bodyPr wrap="square" rtlCol="0">
              <a:spAutoFit/>
            </a:bodyPr>
            <a:lstStyle/>
            <a:p>
              <a:pPr algn="ctr">
                <a:lnSpc>
                  <a:spcPct val="130000"/>
                </a:lnSpc>
              </a:pPr>
              <a:r>
                <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您的标题</a:t>
              </a:r>
              <a:endPar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1" name="文本框 130"/>
            <p:cNvSpPr txBox="1"/>
            <p:nvPr/>
          </p:nvSpPr>
          <p:spPr>
            <a:xfrm>
              <a:off x="6680501" y="5511949"/>
              <a:ext cx="1134222" cy="307456"/>
            </a:xfrm>
            <a:prstGeom prst="rect">
              <a:avLst/>
            </a:prstGeom>
            <a:noFill/>
          </p:spPr>
          <p:txBody>
            <a:bodyPr wrap="square" rtlCol="0">
              <a:spAutoFit/>
            </a:bodyPr>
            <a:lstStyle/>
            <a:p>
              <a:pPr algn="ctr">
                <a:lnSpc>
                  <a:spcPct val="130000"/>
                </a:lnSpc>
              </a:pPr>
              <a:r>
                <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rPr>
                <a:t>Data</a:t>
              </a:r>
              <a:endPar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32" name="组合 131"/>
          <p:cNvGrpSpPr/>
          <p:nvPr/>
        </p:nvGrpSpPr>
        <p:grpSpPr>
          <a:xfrm>
            <a:off x="8430805" y="4742152"/>
            <a:ext cx="1401930" cy="1077253"/>
            <a:chOff x="8430805" y="4742152"/>
            <a:chExt cx="1401930" cy="1077253"/>
          </a:xfrm>
        </p:grpSpPr>
        <p:sp>
          <p:nvSpPr>
            <p:cNvPr id="133" name="Freeform 51"/>
            <p:cNvSpPr>
              <a:spLocks noEditPoints="1"/>
            </p:cNvSpPr>
            <p:nvPr/>
          </p:nvSpPr>
          <p:spPr bwMode="auto">
            <a:xfrm>
              <a:off x="8860154" y="4742152"/>
              <a:ext cx="491541" cy="410615"/>
            </a:xfrm>
            <a:custGeom>
              <a:avLst/>
              <a:gdLst>
                <a:gd name="T0" fmla="*/ 192 w 208"/>
                <a:gd name="T1" fmla="*/ 64 h 174"/>
                <a:gd name="T2" fmla="*/ 193 w 208"/>
                <a:gd name="T3" fmla="*/ 57 h 174"/>
                <a:gd name="T4" fmla="*/ 136 w 208"/>
                <a:gd name="T5" fmla="*/ 0 h 174"/>
                <a:gd name="T6" fmla="*/ 89 w 208"/>
                <a:gd name="T7" fmla="*/ 25 h 174"/>
                <a:gd name="T8" fmla="*/ 72 w 208"/>
                <a:gd name="T9" fmla="*/ 21 h 174"/>
                <a:gd name="T10" fmla="*/ 35 w 208"/>
                <a:gd name="T11" fmla="*/ 55 h 174"/>
                <a:gd name="T12" fmla="*/ 0 w 208"/>
                <a:gd name="T13" fmla="*/ 96 h 174"/>
                <a:gd name="T14" fmla="*/ 42 w 208"/>
                <a:gd name="T15" fmla="*/ 138 h 174"/>
                <a:gd name="T16" fmla="*/ 88 w 208"/>
                <a:gd name="T17" fmla="*/ 138 h 174"/>
                <a:gd name="T18" fmla="*/ 88 w 208"/>
                <a:gd name="T19" fmla="*/ 164 h 174"/>
                <a:gd name="T20" fmla="*/ 98 w 208"/>
                <a:gd name="T21" fmla="*/ 174 h 174"/>
                <a:gd name="T22" fmla="*/ 118 w 208"/>
                <a:gd name="T23" fmla="*/ 174 h 174"/>
                <a:gd name="T24" fmla="*/ 128 w 208"/>
                <a:gd name="T25" fmla="*/ 164 h 174"/>
                <a:gd name="T26" fmla="*/ 128 w 208"/>
                <a:gd name="T27" fmla="*/ 138 h 174"/>
                <a:gd name="T28" fmla="*/ 166 w 208"/>
                <a:gd name="T29" fmla="*/ 138 h 174"/>
                <a:gd name="T30" fmla="*/ 208 w 208"/>
                <a:gd name="T31" fmla="*/ 96 h 174"/>
                <a:gd name="T32" fmla="*/ 192 w 208"/>
                <a:gd name="T33" fmla="*/ 64 h 174"/>
                <a:gd name="T34" fmla="*/ 120 w 208"/>
                <a:gd name="T35" fmla="*/ 164 h 174"/>
                <a:gd name="T36" fmla="*/ 118 w 208"/>
                <a:gd name="T37" fmla="*/ 166 h 174"/>
                <a:gd name="T38" fmla="*/ 98 w 208"/>
                <a:gd name="T39" fmla="*/ 166 h 174"/>
                <a:gd name="T40" fmla="*/ 96 w 208"/>
                <a:gd name="T41" fmla="*/ 164 h 174"/>
                <a:gd name="T42" fmla="*/ 96 w 208"/>
                <a:gd name="T43" fmla="*/ 138 h 174"/>
                <a:gd name="T44" fmla="*/ 96 w 208"/>
                <a:gd name="T45" fmla="*/ 109 h 174"/>
                <a:gd name="T46" fmla="*/ 69 w 208"/>
                <a:gd name="T47" fmla="*/ 109 h 174"/>
                <a:gd name="T48" fmla="*/ 106 w 208"/>
                <a:gd name="T49" fmla="*/ 60 h 174"/>
                <a:gd name="T50" fmla="*/ 110 w 208"/>
                <a:gd name="T51" fmla="*/ 60 h 174"/>
                <a:gd name="T52" fmla="*/ 147 w 208"/>
                <a:gd name="T53" fmla="*/ 109 h 174"/>
                <a:gd name="T54" fmla="*/ 120 w 208"/>
                <a:gd name="T55" fmla="*/ 109 h 174"/>
                <a:gd name="T56" fmla="*/ 120 w 208"/>
                <a:gd name="T57" fmla="*/ 138 h 174"/>
                <a:gd name="T58" fmla="*/ 120 w 208"/>
                <a:gd name="T59" fmla="*/ 164 h 174"/>
                <a:gd name="T60" fmla="*/ 166 w 208"/>
                <a:gd name="T61" fmla="*/ 130 h 174"/>
                <a:gd name="T62" fmla="*/ 128 w 208"/>
                <a:gd name="T63" fmla="*/ 130 h 174"/>
                <a:gd name="T64" fmla="*/ 128 w 208"/>
                <a:gd name="T65" fmla="*/ 117 h 174"/>
                <a:gd name="T66" fmla="*/ 147 w 208"/>
                <a:gd name="T67" fmla="*/ 117 h 174"/>
                <a:gd name="T68" fmla="*/ 155 w 208"/>
                <a:gd name="T69" fmla="*/ 112 h 174"/>
                <a:gd name="T70" fmla="*/ 153 w 208"/>
                <a:gd name="T71" fmla="*/ 104 h 174"/>
                <a:gd name="T72" fmla="*/ 116 w 208"/>
                <a:gd name="T73" fmla="*/ 55 h 174"/>
                <a:gd name="T74" fmla="*/ 108 w 208"/>
                <a:gd name="T75" fmla="*/ 51 h 174"/>
                <a:gd name="T76" fmla="*/ 100 w 208"/>
                <a:gd name="T77" fmla="*/ 55 h 174"/>
                <a:gd name="T78" fmla="*/ 62 w 208"/>
                <a:gd name="T79" fmla="*/ 104 h 174"/>
                <a:gd name="T80" fmla="*/ 61 w 208"/>
                <a:gd name="T81" fmla="*/ 112 h 174"/>
                <a:gd name="T82" fmla="*/ 69 w 208"/>
                <a:gd name="T83" fmla="*/ 117 h 174"/>
                <a:gd name="T84" fmla="*/ 88 w 208"/>
                <a:gd name="T85" fmla="*/ 117 h 174"/>
                <a:gd name="T86" fmla="*/ 88 w 208"/>
                <a:gd name="T87" fmla="*/ 130 h 174"/>
                <a:gd name="T88" fmla="*/ 42 w 208"/>
                <a:gd name="T89" fmla="*/ 130 h 174"/>
                <a:gd name="T90" fmla="*/ 8 w 208"/>
                <a:gd name="T91" fmla="*/ 96 h 174"/>
                <a:gd name="T92" fmla="*/ 39 w 208"/>
                <a:gd name="T93" fmla="*/ 62 h 174"/>
                <a:gd name="T94" fmla="*/ 43 w 208"/>
                <a:gd name="T95" fmla="*/ 62 h 174"/>
                <a:gd name="T96" fmla="*/ 43 w 208"/>
                <a:gd name="T97" fmla="*/ 58 h 174"/>
                <a:gd name="T98" fmla="*/ 72 w 208"/>
                <a:gd name="T99" fmla="*/ 29 h 174"/>
                <a:gd name="T100" fmla="*/ 88 w 208"/>
                <a:gd name="T101" fmla="*/ 34 h 174"/>
                <a:gd name="T102" fmla="*/ 92 w 208"/>
                <a:gd name="T103" fmla="*/ 36 h 174"/>
                <a:gd name="T104" fmla="*/ 94 w 208"/>
                <a:gd name="T105" fmla="*/ 32 h 174"/>
                <a:gd name="T106" fmla="*/ 136 w 208"/>
                <a:gd name="T107" fmla="*/ 8 h 174"/>
                <a:gd name="T108" fmla="*/ 185 w 208"/>
                <a:gd name="T109" fmla="*/ 57 h 174"/>
                <a:gd name="T110" fmla="*/ 184 w 208"/>
                <a:gd name="T111" fmla="*/ 65 h 174"/>
                <a:gd name="T112" fmla="*/ 184 w 208"/>
                <a:gd name="T113" fmla="*/ 67 h 174"/>
                <a:gd name="T114" fmla="*/ 186 w 208"/>
                <a:gd name="T115" fmla="*/ 69 h 174"/>
                <a:gd name="T116" fmla="*/ 200 w 208"/>
                <a:gd name="T117" fmla="*/ 96 h 174"/>
                <a:gd name="T118" fmla="*/ 166 w 208"/>
                <a:gd name="T119" fmla="*/ 1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 h="174">
                  <a:moveTo>
                    <a:pt x="192" y="64"/>
                  </a:moveTo>
                  <a:cubicBezTo>
                    <a:pt x="193" y="61"/>
                    <a:pt x="193" y="59"/>
                    <a:pt x="193" y="57"/>
                  </a:cubicBezTo>
                  <a:cubicBezTo>
                    <a:pt x="193" y="25"/>
                    <a:pt x="167" y="0"/>
                    <a:pt x="136" y="0"/>
                  </a:cubicBezTo>
                  <a:cubicBezTo>
                    <a:pt x="117" y="0"/>
                    <a:pt x="100" y="9"/>
                    <a:pt x="89" y="25"/>
                  </a:cubicBezTo>
                  <a:cubicBezTo>
                    <a:pt x="84" y="22"/>
                    <a:pt x="78" y="21"/>
                    <a:pt x="72" y="21"/>
                  </a:cubicBezTo>
                  <a:cubicBezTo>
                    <a:pt x="53" y="21"/>
                    <a:pt x="37" y="35"/>
                    <a:pt x="35" y="55"/>
                  </a:cubicBezTo>
                  <a:cubicBezTo>
                    <a:pt x="15" y="58"/>
                    <a:pt x="0" y="76"/>
                    <a:pt x="0" y="96"/>
                  </a:cubicBezTo>
                  <a:cubicBezTo>
                    <a:pt x="0" y="119"/>
                    <a:pt x="19" y="138"/>
                    <a:pt x="42" y="138"/>
                  </a:cubicBezTo>
                  <a:cubicBezTo>
                    <a:pt x="88" y="138"/>
                    <a:pt x="88" y="138"/>
                    <a:pt x="88" y="138"/>
                  </a:cubicBezTo>
                  <a:cubicBezTo>
                    <a:pt x="88" y="164"/>
                    <a:pt x="88" y="164"/>
                    <a:pt x="88" y="164"/>
                  </a:cubicBezTo>
                  <a:cubicBezTo>
                    <a:pt x="88" y="170"/>
                    <a:pt x="92" y="174"/>
                    <a:pt x="98" y="174"/>
                  </a:cubicBezTo>
                  <a:cubicBezTo>
                    <a:pt x="118" y="174"/>
                    <a:pt x="118" y="174"/>
                    <a:pt x="118" y="174"/>
                  </a:cubicBezTo>
                  <a:cubicBezTo>
                    <a:pt x="124" y="174"/>
                    <a:pt x="128" y="170"/>
                    <a:pt x="128" y="164"/>
                  </a:cubicBezTo>
                  <a:cubicBezTo>
                    <a:pt x="128" y="138"/>
                    <a:pt x="128" y="138"/>
                    <a:pt x="128" y="138"/>
                  </a:cubicBezTo>
                  <a:cubicBezTo>
                    <a:pt x="166" y="138"/>
                    <a:pt x="166" y="138"/>
                    <a:pt x="166" y="138"/>
                  </a:cubicBezTo>
                  <a:cubicBezTo>
                    <a:pt x="189" y="138"/>
                    <a:pt x="208" y="119"/>
                    <a:pt x="208" y="96"/>
                  </a:cubicBezTo>
                  <a:cubicBezTo>
                    <a:pt x="208" y="84"/>
                    <a:pt x="202" y="72"/>
                    <a:pt x="192" y="64"/>
                  </a:cubicBezTo>
                  <a:close/>
                  <a:moveTo>
                    <a:pt x="120" y="164"/>
                  </a:moveTo>
                  <a:cubicBezTo>
                    <a:pt x="120" y="165"/>
                    <a:pt x="119" y="166"/>
                    <a:pt x="118" y="166"/>
                  </a:cubicBezTo>
                  <a:cubicBezTo>
                    <a:pt x="98" y="166"/>
                    <a:pt x="98" y="166"/>
                    <a:pt x="98" y="166"/>
                  </a:cubicBezTo>
                  <a:cubicBezTo>
                    <a:pt x="97" y="166"/>
                    <a:pt x="96" y="165"/>
                    <a:pt x="96" y="164"/>
                  </a:cubicBezTo>
                  <a:cubicBezTo>
                    <a:pt x="96" y="138"/>
                    <a:pt x="96" y="138"/>
                    <a:pt x="96" y="138"/>
                  </a:cubicBezTo>
                  <a:cubicBezTo>
                    <a:pt x="96" y="109"/>
                    <a:pt x="96" y="109"/>
                    <a:pt x="96" y="109"/>
                  </a:cubicBezTo>
                  <a:cubicBezTo>
                    <a:pt x="69" y="109"/>
                    <a:pt x="69" y="109"/>
                    <a:pt x="69" y="109"/>
                  </a:cubicBezTo>
                  <a:cubicBezTo>
                    <a:pt x="106" y="60"/>
                    <a:pt x="106" y="60"/>
                    <a:pt x="106" y="60"/>
                  </a:cubicBezTo>
                  <a:cubicBezTo>
                    <a:pt x="107" y="59"/>
                    <a:pt x="109" y="59"/>
                    <a:pt x="110" y="60"/>
                  </a:cubicBezTo>
                  <a:cubicBezTo>
                    <a:pt x="147" y="109"/>
                    <a:pt x="147" y="109"/>
                    <a:pt x="147" y="109"/>
                  </a:cubicBezTo>
                  <a:cubicBezTo>
                    <a:pt x="120" y="109"/>
                    <a:pt x="120" y="109"/>
                    <a:pt x="120" y="109"/>
                  </a:cubicBezTo>
                  <a:cubicBezTo>
                    <a:pt x="120" y="138"/>
                    <a:pt x="120" y="138"/>
                    <a:pt x="120" y="138"/>
                  </a:cubicBezTo>
                  <a:lnTo>
                    <a:pt x="120" y="164"/>
                  </a:lnTo>
                  <a:close/>
                  <a:moveTo>
                    <a:pt x="166" y="130"/>
                  </a:moveTo>
                  <a:cubicBezTo>
                    <a:pt x="128" y="130"/>
                    <a:pt x="128" y="130"/>
                    <a:pt x="128" y="130"/>
                  </a:cubicBezTo>
                  <a:cubicBezTo>
                    <a:pt x="128" y="117"/>
                    <a:pt x="128" y="117"/>
                    <a:pt x="128" y="117"/>
                  </a:cubicBezTo>
                  <a:cubicBezTo>
                    <a:pt x="147" y="117"/>
                    <a:pt x="147" y="117"/>
                    <a:pt x="147" y="117"/>
                  </a:cubicBezTo>
                  <a:cubicBezTo>
                    <a:pt x="151" y="117"/>
                    <a:pt x="154" y="115"/>
                    <a:pt x="155" y="112"/>
                  </a:cubicBezTo>
                  <a:cubicBezTo>
                    <a:pt x="156" y="110"/>
                    <a:pt x="156" y="107"/>
                    <a:pt x="153" y="104"/>
                  </a:cubicBezTo>
                  <a:cubicBezTo>
                    <a:pt x="116" y="55"/>
                    <a:pt x="116" y="55"/>
                    <a:pt x="116" y="55"/>
                  </a:cubicBezTo>
                  <a:cubicBezTo>
                    <a:pt x="114" y="53"/>
                    <a:pt x="111" y="51"/>
                    <a:pt x="108" y="51"/>
                  </a:cubicBezTo>
                  <a:cubicBezTo>
                    <a:pt x="105" y="51"/>
                    <a:pt x="102" y="53"/>
                    <a:pt x="100" y="55"/>
                  </a:cubicBezTo>
                  <a:cubicBezTo>
                    <a:pt x="62" y="104"/>
                    <a:pt x="62" y="104"/>
                    <a:pt x="62" y="104"/>
                  </a:cubicBezTo>
                  <a:cubicBezTo>
                    <a:pt x="60" y="107"/>
                    <a:pt x="60" y="110"/>
                    <a:pt x="61" y="112"/>
                  </a:cubicBezTo>
                  <a:cubicBezTo>
                    <a:pt x="62" y="115"/>
                    <a:pt x="65" y="117"/>
                    <a:pt x="69" y="117"/>
                  </a:cubicBezTo>
                  <a:cubicBezTo>
                    <a:pt x="88" y="117"/>
                    <a:pt x="88" y="117"/>
                    <a:pt x="88" y="117"/>
                  </a:cubicBezTo>
                  <a:cubicBezTo>
                    <a:pt x="88" y="130"/>
                    <a:pt x="88" y="130"/>
                    <a:pt x="88" y="130"/>
                  </a:cubicBezTo>
                  <a:cubicBezTo>
                    <a:pt x="42" y="130"/>
                    <a:pt x="42" y="130"/>
                    <a:pt x="42" y="130"/>
                  </a:cubicBezTo>
                  <a:cubicBezTo>
                    <a:pt x="23" y="130"/>
                    <a:pt x="8" y="115"/>
                    <a:pt x="8" y="96"/>
                  </a:cubicBezTo>
                  <a:cubicBezTo>
                    <a:pt x="8" y="78"/>
                    <a:pt x="22" y="64"/>
                    <a:pt x="39" y="62"/>
                  </a:cubicBezTo>
                  <a:cubicBezTo>
                    <a:pt x="43" y="62"/>
                    <a:pt x="43" y="62"/>
                    <a:pt x="43" y="62"/>
                  </a:cubicBezTo>
                  <a:cubicBezTo>
                    <a:pt x="43" y="58"/>
                    <a:pt x="43" y="58"/>
                    <a:pt x="43" y="58"/>
                  </a:cubicBezTo>
                  <a:cubicBezTo>
                    <a:pt x="43" y="42"/>
                    <a:pt x="56" y="29"/>
                    <a:pt x="72" y="29"/>
                  </a:cubicBezTo>
                  <a:cubicBezTo>
                    <a:pt x="78" y="29"/>
                    <a:pt x="84" y="30"/>
                    <a:pt x="88" y="34"/>
                  </a:cubicBezTo>
                  <a:cubicBezTo>
                    <a:pt x="92" y="36"/>
                    <a:pt x="92" y="36"/>
                    <a:pt x="92" y="36"/>
                  </a:cubicBezTo>
                  <a:cubicBezTo>
                    <a:pt x="94" y="32"/>
                    <a:pt x="94" y="32"/>
                    <a:pt x="94" y="32"/>
                  </a:cubicBezTo>
                  <a:cubicBezTo>
                    <a:pt x="103" y="17"/>
                    <a:pt x="119" y="8"/>
                    <a:pt x="136" y="8"/>
                  </a:cubicBezTo>
                  <a:cubicBezTo>
                    <a:pt x="163" y="8"/>
                    <a:pt x="185" y="30"/>
                    <a:pt x="185" y="57"/>
                  </a:cubicBezTo>
                  <a:cubicBezTo>
                    <a:pt x="185" y="59"/>
                    <a:pt x="185" y="62"/>
                    <a:pt x="184" y="65"/>
                  </a:cubicBezTo>
                  <a:cubicBezTo>
                    <a:pt x="184" y="67"/>
                    <a:pt x="184" y="67"/>
                    <a:pt x="184" y="67"/>
                  </a:cubicBezTo>
                  <a:cubicBezTo>
                    <a:pt x="186" y="69"/>
                    <a:pt x="186" y="69"/>
                    <a:pt x="186" y="69"/>
                  </a:cubicBezTo>
                  <a:cubicBezTo>
                    <a:pt x="195" y="75"/>
                    <a:pt x="200" y="85"/>
                    <a:pt x="200" y="96"/>
                  </a:cubicBezTo>
                  <a:cubicBezTo>
                    <a:pt x="200" y="115"/>
                    <a:pt x="184" y="130"/>
                    <a:pt x="166" y="130"/>
                  </a:cubicBez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34" name="文本框 133"/>
            <p:cNvSpPr txBox="1"/>
            <p:nvPr/>
          </p:nvSpPr>
          <p:spPr>
            <a:xfrm>
              <a:off x="8538814" y="5277848"/>
              <a:ext cx="1134222" cy="344710"/>
            </a:xfrm>
            <a:prstGeom prst="rect">
              <a:avLst/>
            </a:prstGeom>
            <a:noFill/>
          </p:spPr>
          <p:txBody>
            <a:bodyPr wrap="square" rtlCol="0">
              <a:spAutoFit/>
            </a:bodyPr>
            <a:lstStyle/>
            <a:p>
              <a:pPr algn="ctr">
                <a:lnSpc>
                  <a:spcPct val="130000"/>
                </a:lnSpc>
              </a:pPr>
              <a:r>
                <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您的标题</a:t>
              </a:r>
              <a:endPar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5" name="文本框 134"/>
            <p:cNvSpPr txBox="1"/>
            <p:nvPr/>
          </p:nvSpPr>
          <p:spPr>
            <a:xfrm>
              <a:off x="8430805" y="5511949"/>
              <a:ext cx="1401930" cy="307456"/>
            </a:xfrm>
            <a:prstGeom prst="rect">
              <a:avLst/>
            </a:prstGeom>
            <a:noFill/>
          </p:spPr>
          <p:txBody>
            <a:bodyPr wrap="square" rtlCol="0">
              <a:spAutoFit/>
            </a:bodyPr>
            <a:lstStyle/>
            <a:p>
              <a:pPr algn="ctr">
                <a:lnSpc>
                  <a:spcPct val="130000"/>
                </a:lnSpc>
              </a:pPr>
              <a:r>
                <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rPr>
                <a:t>Upload</a:t>
              </a:r>
              <a:endPar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36" name="组合 135"/>
          <p:cNvGrpSpPr/>
          <p:nvPr/>
        </p:nvGrpSpPr>
        <p:grpSpPr>
          <a:xfrm>
            <a:off x="10284596" y="4708681"/>
            <a:ext cx="1401930" cy="1110724"/>
            <a:chOff x="10284596" y="4708681"/>
            <a:chExt cx="1401930" cy="1110724"/>
          </a:xfrm>
        </p:grpSpPr>
        <p:sp>
          <p:nvSpPr>
            <p:cNvPr id="137" name="Freeform 120"/>
            <p:cNvSpPr>
              <a:spLocks noEditPoints="1"/>
            </p:cNvSpPr>
            <p:nvPr/>
          </p:nvSpPr>
          <p:spPr bwMode="auto">
            <a:xfrm>
              <a:off x="10738190" y="4708681"/>
              <a:ext cx="486546" cy="4775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38" name="文本框 137"/>
            <p:cNvSpPr txBox="1"/>
            <p:nvPr/>
          </p:nvSpPr>
          <p:spPr>
            <a:xfrm>
              <a:off x="10404718" y="5277848"/>
              <a:ext cx="1134222" cy="344710"/>
            </a:xfrm>
            <a:prstGeom prst="rect">
              <a:avLst/>
            </a:prstGeom>
            <a:noFill/>
          </p:spPr>
          <p:txBody>
            <a:bodyPr wrap="square" rtlCol="0">
              <a:spAutoFit/>
            </a:bodyPr>
            <a:lstStyle/>
            <a:p>
              <a:pPr algn="ctr">
                <a:lnSpc>
                  <a:spcPct val="130000"/>
                </a:lnSpc>
              </a:pPr>
              <a:r>
                <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您的标题</a:t>
              </a:r>
              <a:endParaRPr lang="zh-CN" altLang="en-US" sz="1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9" name="文本框 138"/>
            <p:cNvSpPr txBox="1"/>
            <p:nvPr/>
          </p:nvSpPr>
          <p:spPr>
            <a:xfrm>
              <a:off x="10284596" y="5511949"/>
              <a:ext cx="1401930" cy="307456"/>
            </a:xfrm>
            <a:prstGeom prst="rect">
              <a:avLst/>
            </a:prstGeom>
            <a:noFill/>
          </p:spPr>
          <p:txBody>
            <a:bodyPr wrap="square" rtlCol="0">
              <a:spAutoFit/>
            </a:bodyPr>
            <a:lstStyle/>
            <a:p>
              <a:pPr algn="ctr">
                <a:lnSpc>
                  <a:spcPct val="130000"/>
                </a:lnSpc>
              </a:pPr>
              <a:r>
                <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rPr>
                <a:t>Management</a:t>
              </a:r>
              <a:endParaRPr lang="en-US" altLang="zh-CN" sz="1200" dirty="0">
                <a:solidFill>
                  <a:schemeClr val="bg1">
                    <a:alpha val="71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41" name="文本框 140"/>
          <p:cNvSpPr txBox="1"/>
          <p:nvPr/>
        </p:nvSpPr>
        <p:spPr>
          <a:xfrm>
            <a:off x="695450" y="2289909"/>
            <a:ext cx="3767546" cy="2797048"/>
          </a:xfrm>
          <a:prstGeom prst="rect">
            <a:avLst/>
          </a:prstGeom>
          <a:noFill/>
        </p:spPr>
        <p:txBody>
          <a:bodyPr wrap="square" rtlCol="0">
            <a:spAutoFit/>
          </a:bodyPr>
          <a:lstStyle/>
          <a:p>
            <a:pPr algn="l">
              <a:lnSpc>
                <a:spcPct val="150000"/>
              </a:lnSpc>
            </a:pP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最后通过训练以及评估后进行预测得到指定温度区间内的能耗线</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并通过调用语音库使用语音播报</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43" name="Freeform 5"/>
          <p:cNvSpPr>
            <a:spLocks noEditPoints="1"/>
          </p:cNvSpPr>
          <p:nvPr/>
        </p:nvSpPr>
        <p:spPr bwMode="auto">
          <a:xfrm>
            <a:off x="219132" y="2191605"/>
            <a:ext cx="377382" cy="415497"/>
          </a:xfrm>
          <a:custGeom>
            <a:avLst/>
            <a:gdLst>
              <a:gd name="T0" fmla="*/ 169 w 339"/>
              <a:gd name="T1" fmla="*/ 353 h 373"/>
              <a:gd name="T2" fmla="*/ 89 w 339"/>
              <a:gd name="T3" fmla="*/ 338 h 373"/>
              <a:gd name="T4" fmla="*/ 141 w 339"/>
              <a:gd name="T5" fmla="*/ 235 h 373"/>
              <a:gd name="T6" fmla="*/ 150 w 339"/>
              <a:gd name="T7" fmla="*/ 228 h 373"/>
              <a:gd name="T8" fmla="*/ 205 w 339"/>
              <a:gd name="T9" fmla="*/ 235 h 373"/>
              <a:gd name="T10" fmla="*/ 195 w 339"/>
              <a:gd name="T11" fmla="*/ 242 h 373"/>
              <a:gd name="T12" fmla="*/ 256 w 339"/>
              <a:gd name="T13" fmla="*/ 338 h 373"/>
              <a:gd name="T14" fmla="*/ 176 w 339"/>
              <a:gd name="T15" fmla="*/ 353 h 373"/>
              <a:gd name="T16" fmla="*/ 128 w 339"/>
              <a:gd name="T17" fmla="*/ 100 h 373"/>
              <a:gd name="T18" fmla="*/ 117 w 339"/>
              <a:gd name="T19" fmla="*/ 166 h 373"/>
              <a:gd name="T20" fmla="*/ 128 w 339"/>
              <a:gd name="T21" fmla="*/ 190 h 373"/>
              <a:gd name="T22" fmla="*/ 94 w 339"/>
              <a:gd name="T23" fmla="*/ 161 h 373"/>
              <a:gd name="T24" fmla="*/ 94 w 339"/>
              <a:gd name="T25" fmla="*/ 155 h 373"/>
              <a:gd name="T26" fmla="*/ 119 w 339"/>
              <a:gd name="T27" fmla="*/ 32 h 373"/>
              <a:gd name="T28" fmla="*/ 87 w 339"/>
              <a:gd name="T29" fmla="*/ 57 h 373"/>
              <a:gd name="T30" fmla="*/ 69 w 339"/>
              <a:gd name="T31" fmla="*/ 39 h 373"/>
              <a:gd name="T32" fmla="*/ 48 w 339"/>
              <a:gd name="T33" fmla="*/ 95 h 373"/>
              <a:gd name="T34" fmla="*/ 97 w 339"/>
              <a:gd name="T35" fmla="*/ 36 h 373"/>
              <a:gd name="T36" fmla="*/ 87 w 339"/>
              <a:gd name="T37" fmla="*/ 57 h 373"/>
              <a:gd name="T38" fmla="*/ 12 w 339"/>
              <a:gd name="T39" fmla="*/ 17 h 373"/>
              <a:gd name="T40" fmla="*/ 2 w 339"/>
              <a:gd name="T41" fmla="*/ 30 h 373"/>
              <a:gd name="T42" fmla="*/ 76 w 339"/>
              <a:gd name="T43" fmla="*/ 153 h 373"/>
              <a:gd name="T44" fmla="*/ 269 w 339"/>
              <a:gd name="T45" fmla="*/ 167 h 373"/>
              <a:gd name="T46" fmla="*/ 309 w 339"/>
              <a:gd name="T47" fmla="*/ 107 h 373"/>
              <a:gd name="T48" fmla="*/ 339 w 339"/>
              <a:gd name="T49" fmla="*/ 17 h 373"/>
              <a:gd name="T50" fmla="*/ 273 w 339"/>
              <a:gd name="T51" fmla="*/ 17 h 373"/>
              <a:gd name="T52" fmla="*/ 226 w 339"/>
              <a:gd name="T53" fmla="*/ 0 h 373"/>
              <a:gd name="T54" fmla="*/ 56 w 339"/>
              <a:gd name="T55" fmla="*/ 0 h 373"/>
              <a:gd name="T56" fmla="*/ 247 w 339"/>
              <a:gd name="T57" fmla="*/ 35 h 373"/>
              <a:gd name="T58" fmla="*/ 273 w 339"/>
              <a:gd name="T59" fmla="*/ 51 h 373"/>
              <a:gd name="T60" fmla="*/ 314 w 339"/>
              <a:gd name="T61" fmla="*/ 39 h 373"/>
              <a:gd name="T62" fmla="*/ 256 w 339"/>
              <a:gd name="T63" fmla="*/ 131 h 373"/>
              <a:gd name="T64" fmla="*/ 247 w 339"/>
              <a:gd name="T65" fmla="*/ 35 h 373"/>
              <a:gd name="T66" fmla="*/ 269 w 339"/>
              <a:gd name="T67" fmla="*/ 357 h 373"/>
              <a:gd name="T68" fmla="*/ 279 w 339"/>
              <a:gd name="T69" fmla="*/ 365 h 373"/>
              <a:gd name="T70" fmla="*/ 74 w 339"/>
              <a:gd name="T71" fmla="*/ 373 h 373"/>
              <a:gd name="T72" fmla="*/ 64 w 339"/>
              <a:gd name="T73" fmla="*/ 36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373">
                <a:moveTo>
                  <a:pt x="176" y="353"/>
                </a:moveTo>
                <a:cubicBezTo>
                  <a:pt x="169" y="353"/>
                  <a:pt x="169" y="353"/>
                  <a:pt x="169" y="353"/>
                </a:cubicBezTo>
                <a:cubicBezTo>
                  <a:pt x="89" y="353"/>
                  <a:pt x="89" y="353"/>
                  <a:pt x="89" y="353"/>
                </a:cubicBezTo>
                <a:cubicBezTo>
                  <a:pt x="89" y="338"/>
                  <a:pt x="89" y="338"/>
                  <a:pt x="89" y="338"/>
                </a:cubicBezTo>
                <a:cubicBezTo>
                  <a:pt x="123" y="313"/>
                  <a:pt x="149" y="280"/>
                  <a:pt x="150" y="242"/>
                </a:cubicBezTo>
                <a:cubicBezTo>
                  <a:pt x="145" y="242"/>
                  <a:pt x="141" y="239"/>
                  <a:pt x="141" y="235"/>
                </a:cubicBezTo>
                <a:cubicBezTo>
                  <a:pt x="141" y="235"/>
                  <a:pt x="141" y="235"/>
                  <a:pt x="141" y="235"/>
                </a:cubicBezTo>
                <a:cubicBezTo>
                  <a:pt x="141" y="231"/>
                  <a:pt x="145" y="228"/>
                  <a:pt x="150" y="228"/>
                </a:cubicBezTo>
                <a:cubicBezTo>
                  <a:pt x="195" y="228"/>
                  <a:pt x="195" y="228"/>
                  <a:pt x="195" y="228"/>
                </a:cubicBezTo>
                <a:cubicBezTo>
                  <a:pt x="201" y="228"/>
                  <a:pt x="205" y="231"/>
                  <a:pt x="205" y="235"/>
                </a:cubicBezTo>
                <a:cubicBezTo>
                  <a:pt x="205" y="235"/>
                  <a:pt x="205" y="235"/>
                  <a:pt x="205" y="235"/>
                </a:cubicBezTo>
                <a:cubicBezTo>
                  <a:pt x="205" y="239"/>
                  <a:pt x="201" y="242"/>
                  <a:pt x="195" y="242"/>
                </a:cubicBezTo>
                <a:cubicBezTo>
                  <a:pt x="195" y="242"/>
                  <a:pt x="195" y="242"/>
                  <a:pt x="195" y="242"/>
                </a:cubicBezTo>
                <a:cubicBezTo>
                  <a:pt x="196" y="280"/>
                  <a:pt x="222" y="313"/>
                  <a:pt x="256" y="338"/>
                </a:cubicBezTo>
                <a:cubicBezTo>
                  <a:pt x="256" y="353"/>
                  <a:pt x="256" y="353"/>
                  <a:pt x="256" y="353"/>
                </a:cubicBezTo>
                <a:cubicBezTo>
                  <a:pt x="176" y="353"/>
                  <a:pt x="176" y="353"/>
                  <a:pt x="176" y="353"/>
                </a:cubicBezTo>
                <a:close/>
                <a:moveTo>
                  <a:pt x="136" y="33"/>
                </a:moveTo>
                <a:cubicBezTo>
                  <a:pt x="135" y="56"/>
                  <a:pt x="133" y="79"/>
                  <a:pt x="128" y="100"/>
                </a:cubicBezTo>
                <a:cubicBezTo>
                  <a:pt x="124" y="121"/>
                  <a:pt x="119" y="140"/>
                  <a:pt x="111" y="159"/>
                </a:cubicBezTo>
                <a:cubicBezTo>
                  <a:pt x="113" y="161"/>
                  <a:pt x="115" y="164"/>
                  <a:pt x="117" y="166"/>
                </a:cubicBezTo>
                <a:cubicBezTo>
                  <a:pt x="122" y="170"/>
                  <a:pt x="128" y="172"/>
                  <a:pt x="133" y="174"/>
                </a:cubicBezTo>
                <a:cubicBezTo>
                  <a:pt x="128" y="190"/>
                  <a:pt x="128" y="190"/>
                  <a:pt x="128" y="190"/>
                </a:cubicBezTo>
                <a:cubicBezTo>
                  <a:pt x="121" y="188"/>
                  <a:pt x="113" y="185"/>
                  <a:pt x="106" y="179"/>
                </a:cubicBezTo>
                <a:cubicBezTo>
                  <a:pt x="101" y="174"/>
                  <a:pt x="96" y="168"/>
                  <a:pt x="94" y="161"/>
                </a:cubicBezTo>
                <a:cubicBezTo>
                  <a:pt x="93" y="158"/>
                  <a:pt x="93" y="158"/>
                  <a:pt x="93" y="158"/>
                </a:cubicBezTo>
                <a:cubicBezTo>
                  <a:pt x="94" y="155"/>
                  <a:pt x="94" y="155"/>
                  <a:pt x="94" y="155"/>
                </a:cubicBezTo>
                <a:cubicBezTo>
                  <a:pt x="102" y="137"/>
                  <a:pt x="108" y="117"/>
                  <a:pt x="112" y="97"/>
                </a:cubicBezTo>
                <a:cubicBezTo>
                  <a:pt x="116" y="76"/>
                  <a:pt x="118" y="55"/>
                  <a:pt x="119" y="32"/>
                </a:cubicBezTo>
                <a:cubicBezTo>
                  <a:pt x="136" y="33"/>
                  <a:pt x="136" y="33"/>
                  <a:pt x="136" y="33"/>
                </a:cubicBezTo>
                <a:close/>
                <a:moveTo>
                  <a:pt x="87" y="57"/>
                </a:moveTo>
                <a:cubicBezTo>
                  <a:pt x="66" y="51"/>
                  <a:pt x="66" y="51"/>
                  <a:pt x="66" y="51"/>
                </a:cubicBezTo>
                <a:cubicBezTo>
                  <a:pt x="69" y="39"/>
                  <a:pt x="69" y="39"/>
                  <a:pt x="69" y="39"/>
                </a:cubicBezTo>
                <a:cubicBezTo>
                  <a:pt x="25" y="39"/>
                  <a:pt x="25" y="39"/>
                  <a:pt x="25" y="39"/>
                </a:cubicBezTo>
                <a:cubicBezTo>
                  <a:pt x="29" y="60"/>
                  <a:pt x="37" y="79"/>
                  <a:pt x="48" y="95"/>
                </a:cubicBezTo>
                <a:cubicBezTo>
                  <a:pt x="57" y="109"/>
                  <a:pt x="69" y="121"/>
                  <a:pt x="83" y="131"/>
                </a:cubicBezTo>
                <a:cubicBezTo>
                  <a:pt x="91" y="104"/>
                  <a:pt x="96" y="73"/>
                  <a:pt x="97" y="36"/>
                </a:cubicBezTo>
                <a:cubicBezTo>
                  <a:pt x="95" y="36"/>
                  <a:pt x="94" y="35"/>
                  <a:pt x="93" y="35"/>
                </a:cubicBezTo>
                <a:cubicBezTo>
                  <a:pt x="87" y="57"/>
                  <a:pt x="87" y="57"/>
                  <a:pt x="87" y="57"/>
                </a:cubicBezTo>
                <a:close/>
                <a:moveTo>
                  <a:pt x="66" y="17"/>
                </a:moveTo>
                <a:cubicBezTo>
                  <a:pt x="12" y="17"/>
                  <a:pt x="12" y="17"/>
                  <a:pt x="12" y="17"/>
                </a:cubicBezTo>
                <a:cubicBezTo>
                  <a:pt x="0" y="17"/>
                  <a:pt x="0" y="17"/>
                  <a:pt x="0" y="17"/>
                </a:cubicBezTo>
                <a:cubicBezTo>
                  <a:pt x="2" y="30"/>
                  <a:pt x="2" y="30"/>
                  <a:pt x="2" y="30"/>
                </a:cubicBezTo>
                <a:cubicBezTo>
                  <a:pt x="6" y="59"/>
                  <a:pt x="15" y="85"/>
                  <a:pt x="30" y="107"/>
                </a:cubicBezTo>
                <a:cubicBezTo>
                  <a:pt x="42" y="125"/>
                  <a:pt x="58" y="140"/>
                  <a:pt x="76" y="153"/>
                </a:cubicBezTo>
                <a:cubicBezTo>
                  <a:pt x="74" y="157"/>
                  <a:pt x="72" y="162"/>
                  <a:pt x="70" y="167"/>
                </a:cubicBezTo>
                <a:cubicBezTo>
                  <a:pt x="108" y="239"/>
                  <a:pt x="231" y="239"/>
                  <a:pt x="269" y="167"/>
                </a:cubicBezTo>
                <a:cubicBezTo>
                  <a:pt x="267" y="162"/>
                  <a:pt x="265" y="157"/>
                  <a:pt x="263" y="153"/>
                </a:cubicBezTo>
                <a:cubicBezTo>
                  <a:pt x="281" y="140"/>
                  <a:pt x="297" y="125"/>
                  <a:pt x="309" y="107"/>
                </a:cubicBezTo>
                <a:cubicBezTo>
                  <a:pt x="324" y="85"/>
                  <a:pt x="333" y="59"/>
                  <a:pt x="337" y="30"/>
                </a:cubicBezTo>
                <a:cubicBezTo>
                  <a:pt x="339" y="17"/>
                  <a:pt x="339" y="17"/>
                  <a:pt x="339" y="17"/>
                </a:cubicBezTo>
                <a:cubicBezTo>
                  <a:pt x="327" y="17"/>
                  <a:pt x="327" y="17"/>
                  <a:pt x="327" y="17"/>
                </a:cubicBezTo>
                <a:cubicBezTo>
                  <a:pt x="273" y="17"/>
                  <a:pt x="273" y="17"/>
                  <a:pt x="273" y="17"/>
                </a:cubicBezTo>
                <a:cubicBezTo>
                  <a:pt x="277" y="13"/>
                  <a:pt x="280" y="7"/>
                  <a:pt x="283" y="0"/>
                </a:cubicBezTo>
                <a:cubicBezTo>
                  <a:pt x="226" y="0"/>
                  <a:pt x="226" y="0"/>
                  <a:pt x="226" y="0"/>
                </a:cubicBezTo>
                <a:cubicBezTo>
                  <a:pt x="113" y="0"/>
                  <a:pt x="113" y="0"/>
                  <a:pt x="113" y="0"/>
                </a:cubicBezTo>
                <a:cubicBezTo>
                  <a:pt x="56" y="0"/>
                  <a:pt x="56" y="0"/>
                  <a:pt x="56" y="0"/>
                </a:cubicBezTo>
                <a:cubicBezTo>
                  <a:pt x="59" y="7"/>
                  <a:pt x="62" y="13"/>
                  <a:pt x="66" y="17"/>
                </a:cubicBezTo>
                <a:close/>
                <a:moveTo>
                  <a:pt x="247" y="35"/>
                </a:moveTo>
                <a:cubicBezTo>
                  <a:pt x="252" y="57"/>
                  <a:pt x="252" y="57"/>
                  <a:pt x="252" y="57"/>
                </a:cubicBezTo>
                <a:cubicBezTo>
                  <a:pt x="273" y="51"/>
                  <a:pt x="273" y="51"/>
                  <a:pt x="273" y="51"/>
                </a:cubicBezTo>
                <a:cubicBezTo>
                  <a:pt x="270" y="39"/>
                  <a:pt x="270" y="39"/>
                  <a:pt x="270" y="39"/>
                </a:cubicBezTo>
                <a:cubicBezTo>
                  <a:pt x="314" y="39"/>
                  <a:pt x="314" y="39"/>
                  <a:pt x="314" y="39"/>
                </a:cubicBezTo>
                <a:cubicBezTo>
                  <a:pt x="310" y="60"/>
                  <a:pt x="302" y="79"/>
                  <a:pt x="291" y="95"/>
                </a:cubicBezTo>
                <a:cubicBezTo>
                  <a:pt x="282" y="109"/>
                  <a:pt x="270" y="121"/>
                  <a:pt x="256" y="131"/>
                </a:cubicBezTo>
                <a:cubicBezTo>
                  <a:pt x="248" y="104"/>
                  <a:pt x="243" y="73"/>
                  <a:pt x="242" y="36"/>
                </a:cubicBezTo>
                <a:cubicBezTo>
                  <a:pt x="244" y="36"/>
                  <a:pt x="245" y="35"/>
                  <a:pt x="247" y="35"/>
                </a:cubicBezTo>
                <a:close/>
                <a:moveTo>
                  <a:pt x="74" y="357"/>
                </a:moveTo>
                <a:cubicBezTo>
                  <a:pt x="269" y="357"/>
                  <a:pt x="269" y="357"/>
                  <a:pt x="269" y="357"/>
                </a:cubicBezTo>
                <a:cubicBezTo>
                  <a:pt x="274" y="357"/>
                  <a:pt x="279" y="361"/>
                  <a:pt x="279" y="365"/>
                </a:cubicBezTo>
                <a:cubicBezTo>
                  <a:pt x="279" y="365"/>
                  <a:pt x="279" y="365"/>
                  <a:pt x="279" y="365"/>
                </a:cubicBezTo>
                <a:cubicBezTo>
                  <a:pt x="279" y="369"/>
                  <a:pt x="274" y="373"/>
                  <a:pt x="269" y="373"/>
                </a:cubicBezTo>
                <a:cubicBezTo>
                  <a:pt x="74" y="373"/>
                  <a:pt x="74" y="373"/>
                  <a:pt x="74" y="373"/>
                </a:cubicBezTo>
                <a:cubicBezTo>
                  <a:pt x="68" y="373"/>
                  <a:pt x="64" y="369"/>
                  <a:pt x="64" y="365"/>
                </a:cubicBezTo>
                <a:cubicBezTo>
                  <a:pt x="64" y="365"/>
                  <a:pt x="64" y="365"/>
                  <a:pt x="64" y="365"/>
                </a:cubicBezTo>
                <a:cubicBezTo>
                  <a:pt x="64" y="361"/>
                  <a:pt x="68" y="357"/>
                  <a:pt x="74" y="357"/>
                </a:cubicBezTo>
                <a:close/>
              </a:path>
            </a:pathLst>
          </a:custGeom>
          <a:solidFill>
            <a:srgbClr val="098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44" name="组合 143"/>
          <p:cNvGrpSpPr/>
          <p:nvPr/>
        </p:nvGrpSpPr>
        <p:grpSpPr>
          <a:xfrm>
            <a:off x="0" y="5280298"/>
            <a:ext cx="5105400" cy="538760"/>
            <a:chOff x="0" y="5276484"/>
            <a:chExt cx="5105400" cy="538760"/>
          </a:xfrm>
          <a:solidFill>
            <a:schemeClr val="accent4">
              <a:lumMod val="75000"/>
            </a:schemeClr>
          </a:solidFill>
        </p:grpSpPr>
        <p:sp>
          <p:nvSpPr>
            <p:cNvPr id="145" name="同侧圆角矩形 43"/>
            <p:cNvSpPr/>
            <p:nvPr/>
          </p:nvSpPr>
          <p:spPr>
            <a:xfrm rot="5400000">
              <a:off x="2284002" y="2993846"/>
              <a:ext cx="537396" cy="5105400"/>
            </a:xfrm>
            <a:prstGeom prst="round2SameRect">
              <a:avLst/>
            </a:prstGeom>
            <a:solidFill>
              <a:srgbClr val="4A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7" name="文本框 146"/>
            <p:cNvSpPr txBox="1"/>
            <p:nvPr/>
          </p:nvSpPr>
          <p:spPr>
            <a:xfrm>
              <a:off x="750933" y="5276484"/>
              <a:ext cx="3893694" cy="458908"/>
            </a:xfrm>
            <a:prstGeom prst="rect">
              <a:avLst/>
            </a:prstGeom>
            <a:noFill/>
          </p:spPr>
          <p:txBody>
            <a:bodyPr wrap="square" rtlCol="0">
              <a:spAutoFit/>
            </a:bodyPr>
            <a:lstStyle/>
            <a:p>
              <a:pPr>
                <a:lnSpc>
                  <a:spcPct val="150000"/>
                </a:lnSpc>
              </a:pPr>
              <a:endParaRPr lang="zh-CN" altLang="en-US" b="1" spc="3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48" name="矩形 47"/>
          <p:cNvSpPr/>
          <p:nvPr/>
        </p:nvSpPr>
        <p:spPr>
          <a:xfrm>
            <a:off x="219132" y="263269"/>
            <a:ext cx="3341370" cy="1382238"/>
          </a:xfrm>
          <a:prstGeom prst="rect">
            <a:avLst/>
          </a:prstGeom>
        </p:spPr>
        <p:txBody>
          <a:bodyPr wrap="square">
            <a:spAutoFit/>
          </a:bodyPr>
          <a:lstStyle/>
          <a:p>
            <a:pPr algn="l">
              <a:lnSpc>
                <a:spcPct val="150000"/>
              </a:lnSpc>
              <a:buClrTx/>
              <a:buSzTx/>
              <a:buFontTx/>
            </a:pPr>
            <a:r>
              <a:rPr lang="zh-CN" altLang="en-US" sz="4000" b="1"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rPr>
              <a:t>模型解释</a:t>
            </a:r>
            <a:endParaRPr lang="zh-CN" altLang="en-US" sz="4000" b="1"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endParaRPr>
          </a:p>
          <a:p>
            <a:pPr algn="l">
              <a:lnSpc>
                <a:spcPct val="150000"/>
              </a:lnSpc>
              <a:buClrTx/>
              <a:buSzTx/>
              <a:buFontTx/>
            </a:pPr>
            <a:r>
              <a:rPr lang="en-US" altLang="zh-CN" sz="1600" cap="all" dirty="0">
                <a:solidFill>
                  <a:schemeClr val="bg1">
                    <a:lumMod val="65000"/>
                  </a:schemeClr>
                </a:solidFill>
                <a:uFillTx/>
                <a:latin typeface="微软雅黑" panose="020B0503020204020204" pitchFamily="34" charset="-122"/>
                <a:ea typeface="微软雅黑" panose="020B0503020204020204" pitchFamily="34" charset="-122"/>
                <a:cs typeface="阿里巴巴普惠体" panose="00020600040101010101" charset="-122"/>
                <a:sym typeface="思源黑体" panose="020B0500000000000000" pitchFamily="34" charset="-122"/>
              </a:rPr>
              <a:t>Model interpretation</a:t>
            </a:r>
            <a:endParaRPr lang="zh-CN" altLang="en-US" sz="1600" b="1" spc="3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endParaRPr>
          </a:p>
        </p:txBody>
      </p:sp>
      <p:sp>
        <p:nvSpPr>
          <p:cNvPr id="2"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462996" y="1188551"/>
            <a:ext cx="7639507" cy="5157678"/>
          </a:xfrm>
          <a:prstGeom prst="rect">
            <a:avLst/>
          </a:prstGeom>
        </p:spPr>
      </p:pic>
    </p:spTree>
  </p:cSld>
  <p:clrMapOvr>
    <a:masterClrMapping/>
  </p:clrMapOvr>
  <p:transition spd="slow" advClick="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txBox="1"/>
          <p:nvPr/>
        </p:nvSpPr>
        <p:spPr>
          <a:xfrm>
            <a:off x="6366907" y="2933296"/>
            <a:ext cx="3285332" cy="1015663"/>
          </a:xfrm>
          <a:prstGeom prst="rect">
            <a:avLst/>
          </a:prstGeom>
          <a:noFill/>
        </p:spPr>
        <p:txBody>
          <a:bodyPr wrap="square" rtlCol="0">
            <a:spAutoFit/>
          </a:bodyPr>
          <a:lstStyle>
            <a:defPPr>
              <a:defRPr lang="zh-CN"/>
            </a:defPPr>
            <a:lvl1pPr>
              <a:defRPr sz="1400">
                <a:latin typeface="+mj-ea"/>
                <a:ea typeface="+mj-ea"/>
              </a:defRPr>
            </a:lvl1pPr>
          </a:lstStyle>
          <a:p>
            <a:pPr algn="l">
              <a:buClrTx/>
              <a:buSzTx/>
              <a:buFontTx/>
            </a:pPr>
            <a:r>
              <a:rPr lang="zh-CN" altLang="en-US" sz="6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代码相关</a:t>
            </a:r>
            <a:endParaRPr lang="zh-CN" altLang="en-US" sz="6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8" name="Rectangle 4"/>
          <p:cNvSpPr>
            <a:spLocks noChangeArrowheads="1"/>
          </p:cNvSpPr>
          <p:nvPr/>
        </p:nvSpPr>
        <p:spPr bwMode="auto">
          <a:xfrm>
            <a:off x="0" y="0"/>
            <a:ext cx="11593484" cy="71096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CC7832"/>
                </a:solidFill>
                <a:effectLst/>
                <a:latin typeface="Arial Unicode MS"/>
                <a:ea typeface="JetBrains Mono"/>
              </a:rPr>
              <a:t>import </a:t>
            </a:r>
            <a:r>
              <a:rPr kumimoji="0" lang="zh-CN" altLang="zh-CN" sz="1200" b="0" i="0" u="none" strike="noStrike" cap="none" normalizeH="0" baseline="0" dirty="0">
                <a:ln>
                  <a:noFill/>
                </a:ln>
                <a:solidFill>
                  <a:srgbClr val="A9B7C6"/>
                </a:solidFill>
                <a:effectLst/>
                <a:latin typeface="Arial Unicode MS"/>
                <a:ea typeface="JetBrains Mono"/>
              </a:rPr>
              <a:t>tensorflow </a:t>
            </a:r>
            <a:r>
              <a:rPr kumimoji="0" lang="zh-CN" altLang="zh-CN" sz="1200" b="0" i="0" u="none" strike="noStrike" cap="none" normalizeH="0" baseline="0" dirty="0">
                <a:ln>
                  <a:noFill/>
                </a:ln>
                <a:solidFill>
                  <a:srgbClr val="CC7832"/>
                </a:solidFill>
                <a:effectLst/>
                <a:latin typeface="Arial Unicode MS"/>
                <a:ea typeface="JetBrains Mono"/>
              </a:rPr>
              <a:t>as </a:t>
            </a:r>
            <a:r>
              <a:rPr kumimoji="0" lang="zh-CN" altLang="zh-CN" sz="1200" b="0" i="0" u="none" strike="noStrike" cap="none" normalizeH="0" baseline="0" dirty="0">
                <a:ln>
                  <a:noFill/>
                </a:ln>
                <a:solidFill>
                  <a:srgbClr val="A9B7C6"/>
                </a:solidFill>
                <a:effectLst/>
                <a:latin typeface="Arial Unicode MS"/>
                <a:ea typeface="JetBrains Mono"/>
              </a:rPr>
              <a:t>tf</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import </a:t>
            </a:r>
            <a:r>
              <a:rPr kumimoji="0" lang="zh-CN" altLang="zh-CN" sz="1200" b="0" i="0" u="none" strike="noStrike" cap="none" normalizeH="0" baseline="0" dirty="0">
                <a:ln>
                  <a:noFill/>
                </a:ln>
                <a:solidFill>
                  <a:srgbClr val="A9B7C6"/>
                </a:solidFill>
                <a:effectLst/>
                <a:latin typeface="Arial Unicode MS"/>
                <a:ea typeface="JetBrains Mono"/>
              </a:rPr>
              <a:t>pandas </a:t>
            </a:r>
            <a:r>
              <a:rPr kumimoji="0" lang="zh-CN" altLang="zh-CN" sz="1200" b="0" i="0" u="none" strike="noStrike" cap="none" normalizeH="0" baseline="0" dirty="0">
                <a:ln>
                  <a:noFill/>
                </a:ln>
                <a:solidFill>
                  <a:srgbClr val="CC7832"/>
                </a:solidFill>
                <a:effectLst/>
                <a:latin typeface="Arial Unicode MS"/>
                <a:ea typeface="JetBrains Mono"/>
              </a:rPr>
              <a:t>as </a:t>
            </a:r>
            <a:r>
              <a:rPr kumimoji="0" lang="zh-CN" altLang="zh-CN" sz="1200" b="0" i="0" u="none" strike="noStrike" cap="none" normalizeH="0" baseline="0" dirty="0">
                <a:ln>
                  <a:noFill/>
                </a:ln>
                <a:solidFill>
                  <a:srgbClr val="A9B7C6"/>
                </a:solidFill>
                <a:effectLst/>
                <a:latin typeface="Arial Unicode MS"/>
                <a:ea typeface="JetBrains Mono"/>
              </a:rPr>
              <a:t>pd</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import </a:t>
            </a:r>
            <a:r>
              <a:rPr kumimoji="0" lang="zh-CN" altLang="zh-CN" sz="1200" b="0" i="0" u="none" strike="noStrike" cap="none" normalizeH="0" baseline="0" dirty="0">
                <a:ln>
                  <a:noFill/>
                </a:ln>
                <a:solidFill>
                  <a:srgbClr val="A9B7C6"/>
                </a:solidFill>
                <a:effectLst/>
                <a:latin typeface="Arial Unicode MS"/>
                <a:ea typeface="JetBrains Mono"/>
              </a:rPr>
              <a:t>seaborn </a:t>
            </a:r>
            <a:r>
              <a:rPr kumimoji="0" lang="zh-CN" altLang="zh-CN" sz="1200" b="0" i="0" u="none" strike="noStrike" cap="none" normalizeH="0" baseline="0" dirty="0">
                <a:ln>
                  <a:noFill/>
                </a:ln>
                <a:solidFill>
                  <a:srgbClr val="CC7832"/>
                </a:solidFill>
                <a:effectLst/>
                <a:latin typeface="Arial Unicode MS"/>
                <a:ea typeface="JetBrains Mono"/>
              </a:rPr>
              <a:t>as </a:t>
            </a:r>
            <a:r>
              <a:rPr kumimoji="0" lang="zh-CN" altLang="zh-CN" sz="1200" b="0" i="0" u="none" strike="noStrike" cap="none" normalizeH="0" baseline="0" dirty="0">
                <a:ln>
                  <a:noFill/>
                </a:ln>
                <a:solidFill>
                  <a:srgbClr val="A9B7C6"/>
                </a:solidFill>
                <a:effectLst/>
                <a:latin typeface="Arial Unicode MS"/>
                <a:ea typeface="JetBrains Mono"/>
              </a:rPr>
              <a:t>sns</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import </a:t>
            </a:r>
            <a:r>
              <a:rPr kumimoji="0" lang="zh-CN" altLang="zh-CN" sz="1200" b="0" i="0" u="none" strike="noStrike" cap="none" normalizeH="0" baseline="0" dirty="0">
                <a:ln>
                  <a:noFill/>
                </a:ln>
                <a:solidFill>
                  <a:srgbClr val="A9B7C6"/>
                </a:solidFill>
                <a:effectLst/>
                <a:latin typeface="Arial Unicode MS"/>
                <a:ea typeface="JetBrains Mono"/>
              </a:rPr>
              <a:t>matplotlib.pyplot </a:t>
            </a:r>
            <a:r>
              <a:rPr kumimoji="0" lang="zh-CN" altLang="zh-CN" sz="1200" b="0" i="0" u="none" strike="noStrike" cap="none" normalizeH="0" baseline="0" dirty="0">
                <a:ln>
                  <a:noFill/>
                </a:ln>
                <a:solidFill>
                  <a:srgbClr val="CC7832"/>
                </a:solidFill>
                <a:effectLst/>
                <a:latin typeface="Arial Unicode MS"/>
                <a:ea typeface="JetBrains Mono"/>
              </a:rPr>
              <a:t>as </a:t>
            </a:r>
            <a:r>
              <a:rPr kumimoji="0" lang="zh-CN" altLang="zh-CN" sz="1200" b="0" i="0" u="none" strike="noStrike" cap="none" normalizeH="0" baseline="0" dirty="0">
                <a:ln>
                  <a:noFill/>
                </a:ln>
                <a:solidFill>
                  <a:srgbClr val="A9B7C6"/>
                </a:solidFill>
                <a:effectLst/>
                <a:latin typeface="Arial Unicode MS"/>
                <a:ea typeface="JetBrains Mono"/>
              </a:rPr>
              <a:t>plt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import </a:t>
            </a:r>
            <a:r>
              <a:rPr kumimoji="0" lang="zh-CN" altLang="zh-CN" sz="1200" b="0" i="0" u="none" strike="noStrike" cap="none" normalizeH="0" baseline="0" dirty="0">
                <a:ln>
                  <a:noFill/>
                </a:ln>
                <a:solidFill>
                  <a:srgbClr val="A9B7C6"/>
                </a:solidFill>
                <a:effectLst/>
                <a:latin typeface="Arial Unicode MS"/>
                <a:ea typeface="JetBrains Mono"/>
              </a:rPr>
              <a:t>win32com.client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df  = pd.read_csv(</a:t>
            </a:r>
            <a:r>
              <a:rPr kumimoji="0" lang="zh-CN" altLang="zh-CN" sz="1200" b="0" i="0" u="none" strike="noStrike" cap="none" normalizeH="0" baseline="0" dirty="0">
                <a:ln>
                  <a:noFill/>
                </a:ln>
                <a:solidFill>
                  <a:srgbClr val="6A8759"/>
                </a:solidFill>
                <a:effectLst/>
                <a:latin typeface="Arial Unicode MS"/>
                <a:ea typeface="JetBrains Mono"/>
              </a:rPr>
              <a:t>'Power consumption.csv'</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df.info</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sns.scatterplot(df[</a:t>
            </a:r>
            <a:r>
              <a:rPr kumimoji="0" lang="zh-CN" altLang="zh-CN" sz="1200" b="0" i="0" u="none" strike="noStrike" cap="none" normalizeH="0" baseline="0" dirty="0">
                <a:ln>
                  <a:noFill/>
                </a:ln>
                <a:solidFill>
                  <a:srgbClr val="6A8759"/>
                </a:solidFill>
                <a:effectLst/>
                <a:latin typeface="Arial Unicode MS"/>
                <a:ea typeface="JetBrains Mono"/>
              </a:rPr>
              <a:t>'centigrade'</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df[</a:t>
            </a:r>
            <a:r>
              <a:rPr kumimoji="0" lang="zh-CN" altLang="zh-CN" sz="1200" b="0" i="0" u="none" strike="noStrike" cap="none" normalizeH="0" baseline="0" dirty="0">
                <a:ln>
                  <a:noFill/>
                </a:ln>
                <a:solidFill>
                  <a:srgbClr val="6A8759"/>
                </a:solidFill>
                <a:effectLst/>
                <a:latin typeface="Arial Unicode MS"/>
                <a:ea typeface="JetBrains Mono"/>
              </a:rPr>
              <a:t>'Power consumption'</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plt.plot()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plt.show()</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X_train=df[</a:t>
            </a:r>
            <a:r>
              <a:rPr kumimoji="0" lang="zh-CN" altLang="zh-CN" sz="1200" b="0" i="0" u="none" strike="noStrike" cap="none" normalizeH="0" baseline="0" dirty="0">
                <a:ln>
                  <a:noFill/>
                </a:ln>
                <a:solidFill>
                  <a:srgbClr val="6A8759"/>
                </a:solidFill>
                <a:effectLst/>
                <a:latin typeface="Arial Unicode MS"/>
                <a:ea typeface="JetBrains Mono"/>
              </a:rPr>
              <a:t>'centigrade'</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y_train=df[</a:t>
            </a:r>
            <a:r>
              <a:rPr kumimoji="0" lang="zh-CN" altLang="zh-CN" sz="1200" b="0" i="0" u="none" strike="noStrike" cap="none" normalizeH="0" baseline="0" dirty="0">
                <a:ln>
                  <a:noFill/>
                </a:ln>
                <a:solidFill>
                  <a:srgbClr val="6A8759"/>
                </a:solidFill>
                <a:effectLst/>
                <a:latin typeface="Arial Unicode MS"/>
                <a:ea typeface="JetBrains Mono"/>
              </a:rPr>
              <a:t>'Power consumption'</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model = tf.keras.Sequential()</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model.add(tf.keras.layers.Dense(</a:t>
            </a:r>
            <a:r>
              <a:rPr kumimoji="0" lang="zh-CN" altLang="zh-CN" sz="1200" b="0" i="0" u="none" strike="noStrike" cap="none" normalizeH="0" baseline="0" dirty="0">
                <a:ln>
                  <a:noFill/>
                </a:ln>
                <a:solidFill>
                  <a:srgbClr val="AA4926"/>
                </a:solidFill>
                <a:effectLst/>
                <a:latin typeface="Arial Unicode MS"/>
                <a:ea typeface="JetBrains Mono"/>
              </a:rPr>
              <a:t>units</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CC7832"/>
                </a:solidFill>
                <a:effectLst/>
                <a:latin typeface="Arial Unicode MS"/>
                <a:ea typeface="JetBrains Mono"/>
              </a:rPr>
              <a:t>,</a:t>
            </a:r>
            <a:r>
              <a:rPr kumimoji="0" lang="zh-CN" altLang="zh-CN" sz="1200" b="0" i="0" u="none" strike="noStrike" cap="none" normalizeH="0" baseline="0" dirty="0">
                <a:ln>
                  <a:noFill/>
                </a:ln>
                <a:solidFill>
                  <a:srgbClr val="AA4926"/>
                </a:solidFill>
                <a:effectLst/>
                <a:latin typeface="Arial Unicode MS"/>
                <a:ea typeface="JetBrains Mono"/>
              </a:rPr>
              <a:t>input_shape</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model.compile(</a:t>
            </a:r>
            <a:r>
              <a:rPr kumimoji="0" lang="zh-CN" altLang="zh-CN" sz="1200" b="0" i="0" u="none" strike="noStrike" cap="none" normalizeH="0" baseline="0" dirty="0">
                <a:ln>
                  <a:noFill/>
                </a:ln>
                <a:solidFill>
                  <a:srgbClr val="AA4926"/>
                </a:solidFill>
                <a:effectLst/>
                <a:latin typeface="Arial Unicode MS"/>
                <a:ea typeface="JetBrains Mono"/>
              </a:rPr>
              <a:t>optimizer</a:t>
            </a:r>
            <a:r>
              <a:rPr kumimoji="0" lang="zh-CN" altLang="zh-CN" sz="1200" b="0" i="0" u="none" strike="noStrike" cap="none" normalizeH="0" baseline="0" dirty="0">
                <a:ln>
                  <a:noFill/>
                </a:ln>
                <a:solidFill>
                  <a:srgbClr val="A9B7C6"/>
                </a:solidFill>
                <a:effectLst/>
                <a:latin typeface="Arial Unicode MS"/>
                <a:ea typeface="JetBrains Mono"/>
              </a:rPr>
              <a:t>=tf.keras.optimizers.Adam(</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A4926"/>
                </a:solidFill>
                <a:effectLst/>
                <a:latin typeface="Arial Unicode MS"/>
                <a:ea typeface="JetBrains Mono"/>
              </a:rPr>
              <a:t>loss</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Arial Unicode MS"/>
                <a:ea typeface="JetBrains Mono"/>
              </a:rPr>
              <a:t>'mean_squared_error'</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8888C6"/>
                </a:solidFill>
                <a:effectLst/>
                <a:latin typeface="Arial Unicode MS"/>
                <a:ea typeface="JetBrains Mono"/>
              </a:rPr>
              <a:t>print </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Arial Unicode MS"/>
                <a:ea typeface="JetBrains Mono"/>
              </a:rPr>
              <a:t>"Training the model"</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epochs_hist = model.fit(X_train</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y_train</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A4926"/>
                </a:solidFill>
                <a:effectLst/>
                <a:latin typeface="Arial Unicode MS"/>
                <a:ea typeface="JetBrains Mono"/>
              </a:rPr>
              <a:t>epochs </a:t>
            </a: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250</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8888C6"/>
                </a:solidFill>
                <a:effectLst/>
                <a:latin typeface="Arial Unicode MS"/>
                <a:ea typeface="JetBrains Mono"/>
              </a:rPr>
              <a:t>print</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Arial Unicode MS"/>
                <a:ea typeface="JetBrains Mono"/>
              </a:rPr>
              <a:t>"Evaluating the model"</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8888C6"/>
                </a:solidFill>
                <a:effectLst/>
                <a:latin typeface="Arial Unicode MS"/>
                <a:ea typeface="JetBrains Mono"/>
              </a:rPr>
              <a:t>print</a:t>
            </a:r>
            <a:r>
              <a:rPr kumimoji="0" lang="zh-CN" altLang="zh-CN" sz="1200" b="0" i="0" u="none" strike="noStrike" cap="none" normalizeH="0" baseline="0" dirty="0">
                <a:ln>
                  <a:noFill/>
                </a:ln>
                <a:solidFill>
                  <a:srgbClr val="A9B7C6"/>
                </a:solidFill>
                <a:effectLst/>
                <a:latin typeface="Arial Unicode MS"/>
                <a:ea typeface="JetBrains Mono"/>
              </a:rPr>
              <a:t>(epochs_hist.history.keys())</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plt.plot(epochs_hist.history[</a:t>
            </a:r>
            <a:r>
              <a:rPr kumimoji="0" lang="zh-CN" altLang="zh-CN" sz="1200" b="0" i="0" u="none" strike="noStrike" cap="none" normalizeH="0" baseline="0" dirty="0">
                <a:ln>
                  <a:noFill/>
                </a:ln>
                <a:solidFill>
                  <a:srgbClr val="6A8759"/>
                </a:solidFill>
                <a:effectLst/>
                <a:latin typeface="Arial Unicode MS"/>
                <a:ea typeface="JetBrains Mono"/>
              </a:rPr>
              <a:t>'loss'</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plt.title(</a:t>
            </a:r>
            <a:r>
              <a:rPr kumimoji="0" lang="zh-CN" altLang="zh-CN" sz="1200" b="0" i="0" u="none" strike="noStrike" cap="none" normalizeH="0" baseline="0" dirty="0">
                <a:ln>
                  <a:noFill/>
                </a:ln>
                <a:solidFill>
                  <a:srgbClr val="6A8759"/>
                </a:solidFill>
                <a:effectLst/>
                <a:latin typeface="Arial Unicode MS"/>
                <a:ea typeface="JetBrains Mono"/>
              </a:rPr>
              <a:t>'Evolution of the error associated with the model'</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plt.xlabel(</a:t>
            </a:r>
            <a:r>
              <a:rPr kumimoji="0" lang="zh-CN" altLang="zh-CN" sz="1200" b="0" i="0" u="none" strike="noStrike" cap="none" normalizeH="0" baseline="0" dirty="0">
                <a:ln>
                  <a:noFill/>
                </a:ln>
                <a:solidFill>
                  <a:srgbClr val="6A8759"/>
                </a:solidFill>
                <a:effectLst/>
                <a:latin typeface="Arial Unicode MS"/>
                <a:ea typeface="JetBrains Mono"/>
              </a:rPr>
              <a:t>'Epoch'</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plt.ylabel(</a:t>
            </a:r>
            <a:r>
              <a:rPr kumimoji="0" lang="zh-CN" altLang="zh-CN" sz="1200" b="0" i="0" u="none" strike="noStrike" cap="none" normalizeH="0" baseline="0" dirty="0">
                <a:ln>
                  <a:noFill/>
                </a:ln>
                <a:solidFill>
                  <a:srgbClr val="6A8759"/>
                </a:solidFill>
                <a:effectLst/>
                <a:latin typeface="Arial Unicode MS"/>
                <a:ea typeface="JetBrains Mono"/>
              </a:rPr>
              <a:t>'Training Loss'</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plt.legend(</a:t>
            </a:r>
            <a:r>
              <a:rPr kumimoji="0" lang="zh-CN" altLang="zh-CN" sz="1200" b="0" i="0" u="none" strike="noStrike" cap="none" normalizeH="0" baseline="0" dirty="0">
                <a:ln>
                  <a:noFill/>
                </a:ln>
                <a:solidFill>
                  <a:srgbClr val="6A8759"/>
                </a:solidFill>
                <a:effectLst/>
                <a:latin typeface="Arial Unicode MS"/>
                <a:ea typeface="JetBrains Mono"/>
              </a:rPr>
              <a:t>'Training Loss'</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plt.show()</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lowtp = </a:t>
            </a:r>
            <a:r>
              <a:rPr kumimoji="0" lang="zh-CN" altLang="zh-CN" sz="1200" b="0" i="0" u="none" strike="noStrike" cap="none" normalizeH="0" baseline="0" dirty="0">
                <a:ln>
                  <a:noFill/>
                </a:ln>
                <a:solidFill>
                  <a:srgbClr val="8888C6"/>
                </a:solidFill>
                <a:effectLst/>
                <a:latin typeface="Arial Unicode MS"/>
                <a:ea typeface="JetBrains Mono"/>
              </a:rPr>
              <a:t>int</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8888C6"/>
                </a:solidFill>
                <a:effectLst/>
                <a:latin typeface="Arial Unicode MS"/>
                <a:ea typeface="JetBrains Mono"/>
              </a:rPr>
              <a:t>input</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输入当日最低气温：</a:t>
            </a:r>
            <a:r>
              <a:rPr kumimoji="0" lang="zh-CN" altLang="zh-CN" sz="1200" b="0" i="0" u="none" strike="noStrike" cap="none" normalizeH="0" baseline="0" dirty="0">
                <a:ln>
                  <a:noFill/>
                </a:ln>
                <a:solidFill>
                  <a:srgbClr val="6A8759"/>
                </a:solidFill>
                <a:effectLst/>
                <a:latin typeface="Arial Unicode MS"/>
                <a:ea typeface="JetBrains Mono"/>
              </a:rPr>
              <a:t>"</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hightp = </a:t>
            </a:r>
            <a:r>
              <a:rPr kumimoji="0" lang="zh-CN" altLang="zh-CN" sz="1200" b="0" i="0" u="none" strike="noStrike" cap="none" normalizeH="0" baseline="0" dirty="0">
                <a:ln>
                  <a:noFill/>
                </a:ln>
                <a:solidFill>
                  <a:srgbClr val="8888C6"/>
                </a:solidFill>
                <a:effectLst/>
                <a:latin typeface="Arial Unicode MS"/>
                <a:ea typeface="JetBrains Mono"/>
              </a:rPr>
              <a:t>int</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8888C6"/>
                </a:solidFill>
                <a:effectLst/>
                <a:latin typeface="Arial Unicode MS"/>
                <a:ea typeface="JetBrains Mono"/>
              </a:rPr>
              <a:t>input</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输入当日最高气温：</a:t>
            </a:r>
            <a:r>
              <a:rPr kumimoji="0" lang="zh-CN" altLang="zh-CN" sz="1200" b="0" i="0" u="none" strike="noStrike" cap="none" normalizeH="0" baseline="0" dirty="0">
                <a:ln>
                  <a:noFill/>
                </a:ln>
                <a:solidFill>
                  <a:srgbClr val="6A8759"/>
                </a:solidFill>
                <a:effectLst/>
                <a:latin typeface="Arial Unicode MS"/>
                <a:ea typeface="JetBrains Mono"/>
              </a:rPr>
              <a:t>"</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sum_predicted_Power_consumption = </a:t>
            </a:r>
            <a:r>
              <a:rPr kumimoji="0" lang="zh-CN" altLang="zh-CN" sz="1200" b="0" i="0" u="none" strike="noStrike" cap="none" normalizeH="0" baseline="0" dirty="0">
                <a:ln>
                  <a:noFill/>
                </a:ln>
                <a:solidFill>
                  <a:srgbClr val="8888C6"/>
                </a:solidFill>
                <a:effectLst/>
                <a:latin typeface="Arial Unicode MS"/>
                <a:ea typeface="JetBrains Mono"/>
              </a:rPr>
              <a:t>int</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for </a:t>
            </a:r>
            <a:r>
              <a:rPr kumimoji="0" lang="zh-CN" altLang="zh-CN" sz="1200" b="0" i="0" u="none" strike="noStrike" cap="none" normalizeH="0" baseline="0" dirty="0">
                <a:ln>
                  <a:noFill/>
                </a:ln>
                <a:solidFill>
                  <a:srgbClr val="A9B7C6"/>
                </a:solidFill>
                <a:effectLst/>
                <a:latin typeface="Arial Unicode MS"/>
                <a:ea typeface="JetBrains Mono"/>
              </a:rPr>
              <a:t>centigrade </a:t>
            </a:r>
            <a:r>
              <a:rPr kumimoji="0" lang="zh-CN" altLang="zh-CN" sz="1200" b="0" i="0" u="none" strike="noStrike" cap="none" normalizeH="0" baseline="0" dirty="0">
                <a:ln>
                  <a:noFill/>
                </a:ln>
                <a:solidFill>
                  <a:srgbClr val="CC7832"/>
                </a:solidFill>
                <a:effectLst/>
                <a:latin typeface="Arial Unicode MS"/>
                <a:ea typeface="JetBrains Mono"/>
              </a:rPr>
              <a:t>in </a:t>
            </a:r>
            <a:r>
              <a:rPr kumimoji="0" lang="zh-CN" altLang="zh-CN" sz="1200" b="0" i="0" u="none" strike="noStrike" cap="none" normalizeH="0" baseline="0" dirty="0">
                <a:ln>
                  <a:noFill/>
                </a:ln>
                <a:solidFill>
                  <a:srgbClr val="8888C6"/>
                </a:solidFill>
                <a:effectLst/>
                <a:latin typeface="Arial Unicode MS"/>
                <a:ea typeface="JetBrains Mono"/>
              </a:rPr>
              <a:t>range</a:t>
            </a:r>
            <a:r>
              <a:rPr kumimoji="0" lang="zh-CN" altLang="zh-CN" sz="1200" b="0" i="0" u="none" strike="noStrike" cap="none" normalizeH="0" baseline="0" dirty="0">
                <a:ln>
                  <a:noFill/>
                </a:ln>
                <a:solidFill>
                  <a:srgbClr val="A9B7C6"/>
                </a:solidFill>
                <a:effectLst/>
                <a:latin typeface="Arial Unicode MS"/>
                <a:ea typeface="JetBrains Mono"/>
              </a:rPr>
              <a:t>(lowtp</a:t>
            </a:r>
            <a:r>
              <a:rPr kumimoji="0" lang="zh-CN" altLang="zh-CN" sz="1200" b="0" i="0" u="none" strike="noStrike" cap="none" normalizeH="0" baseline="0" dirty="0">
                <a:ln>
                  <a:noFill/>
                </a:ln>
                <a:solidFill>
                  <a:srgbClr val="CC7832"/>
                </a:solidFill>
                <a:effectLst/>
                <a:latin typeface="Arial Unicode MS"/>
                <a:ea typeface="JetBrains Mono"/>
              </a:rPr>
              <a:t>,</a:t>
            </a:r>
            <a:r>
              <a:rPr kumimoji="0" lang="zh-CN" altLang="zh-CN" sz="1200" b="0" i="0" u="none" strike="noStrike" cap="none" normalizeH="0" baseline="0" dirty="0">
                <a:ln>
                  <a:noFill/>
                </a:ln>
                <a:solidFill>
                  <a:srgbClr val="A9B7C6"/>
                </a:solidFill>
                <a:effectLst/>
                <a:latin typeface="Arial Unicode MS"/>
                <a:ea typeface="JetBrains Mono"/>
              </a:rPr>
              <a:t>hightp+</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    predicted_Power_consumption = model.predict([centigrade])</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    sum_predicted_Power_consumption = sum_predicted_Power_consumption+predicted_Power_consumption</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ave_predicted_Power_consumption = sum_predicted_Power_consumption/(hightp-lowtp)</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8888C6"/>
                </a:solidFill>
                <a:effectLst/>
                <a:latin typeface="Arial Unicode MS"/>
                <a:ea typeface="JetBrains Mono"/>
              </a:rPr>
              <a:t>print</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Arial Unicode MS"/>
                <a:ea typeface="JetBrains Mono"/>
              </a:rPr>
              <a:t>"ave_Power_consumption" </a:t>
            </a: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8888C6"/>
                </a:solidFill>
                <a:effectLst/>
                <a:latin typeface="Arial Unicode MS"/>
                <a:ea typeface="JetBrains Mono"/>
              </a:rPr>
              <a:t>str</a:t>
            </a:r>
            <a:r>
              <a:rPr kumimoji="0" lang="zh-CN" altLang="zh-CN" sz="1200" b="0" i="0" u="none" strike="noStrike" cap="none" normalizeH="0" baseline="0" dirty="0">
                <a:ln>
                  <a:noFill/>
                </a:ln>
                <a:solidFill>
                  <a:srgbClr val="A9B7C6"/>
                </a:solidFill>
                <a:effectLst/>
                <a:latin typeface="Arial Unicode MS"/>
                <a:ea typeface="JetBrains Mono"/>
              </a:rPr>
              <a:t>(ave_predicted_Power_consumption))</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speaker = win32com.client.Dispatch(</a:t>
            </a:r>
            <a:r>
              <a:rPr kumimoji="0" lang="zh-CN" altLang="zh-CN" sz="1200" b="0" i="0" u="none" strike="noStrike" cap="none" normalizeH="0" baseline="0" dirty="0">
                <a:ln>
                  <a:noFill/>
                </a:ln>
                <a:solidFill>
                  <a:srgbClr val="6A8759"/>
                </a:solidFill>
                <a:effectLst/>
                <a:latin typeface="Arial Unicode MS"/>
                <a:ea typeface="JetBrains Mono"/>
              </a:rPr>
              <a:t>"SAPI.SpVoice"</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speaker.Speak(</a:t>
            </a:r>
            <a:r>
              <a:rPr kumimoji="0" lang="zh-CN" altLang="zh-CN" sz="1200" b="0" i="0" u="none" strike="noStrike" cap="none" normalizeH="0" baseline="0" dirty="0">
                <a:ln>
                  <a:noFill/>
                </a:ln>
                <a:solidFill>
                  <a:srgbClr val="6A8759"/>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根据今日气温分析 某地今日能耗线为</a:t>
            </a:r>
            <a:r>
              <a:rPr kumimoji="0" lang="zh-CN" altLang="zh-CN" sz="1200" b="0" i="0" u="none" strike="noStrike" cap="none" normalizeH="0" baseline="0" dirty="0">
                <a:ln>
                  <a:noFill/>
                </a:ln>
                <a:solidFill>
                  <a:srgbClr val="6A8759"/>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万千瓦时</a:t>
            </a:r>
            <a:r>
              <a:rPr kumimoji="0" lang="zh-CN" altLang="zh-CN" sz="1200" b="0" i="0" u="none" strike="noStrike" cap="none" normalizeH="0" baseline="0" dirty="0">
                <a:ln>
                  <a:noFill/>
                </a:ln>
                <a:solidFill>
                  <a:srgbClr val="6A8759"/>
                </a:solidFill>
                <a:effectLst/>
                <a:latin typeface="Arial Unicode MS"/>
                <a:ea typeface="JetBrains Mono"/>
              </a:rPr>
              <a:t>"</a:t>
            </a:r>
            <a:r>
              <a:rPr kumimoji="0" lang="zh-CN" altLang="zh-CN" sz="1200" b="0" i="0" u="none" strike="noStrike" cap="none" normalizeH="0" baseline="0" dirty="0">
                <a:ln>
                  <a:noFill/>
                </a:ln>
                <a:solidFill>
                  <a:srgbClr val="A9B7C6"/>
                </a:solidFill>
                <a:effectLst/>
                <a:latin typeface="Arial Unicode MS"/>
                <a:ea typeface="JetBrains Mono"/>
              </a:rPr>
              <a:t>.format(ave_predicted_Power_consumption))</a:t>
            </a:r>
            <a:br>
              <a:rPr kumimoji="0" lang="zh-CN" altLang="zh-CN" sz="1200" b="0" i="0" u="none" strike="noStrike" cap="none" normalizeH="0" baseline="0" dirty="0">
                <a:ln>
                  <a:noFill/>
                </a:ln>
                <a:solidFill>
                  <a:srgbClr val="A9B7C6"/>
                </a:solidFill>
                <a:effectLst/>
                <a:latin typeface="Arial Unicode MS"/>
                <a:ea typeface="JetBrains Mono"/>
              </a:rPr>
            </a:b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9" name="文本框 8"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txBox="1"/>
          <p:nvPr/>
        </p:nvSpPr>
        <p:spPr>
          <a:xfrm>
            <a:off x="6777001" y="935553"/>
            <a:ext cx="3285332" cy="1014730"/>
          </a:xfrm>
          <a:prstGeom prst="rect">
            <a:avLst/>
          </a:prstGeom>
          <a:noFill/>
        </p:spPr>
        <p:txBody>
          <a:bodyPr wrap="square" rtlCol="0">
            <a:spAutoFit/>
          </a:bodyPr>
          <a:lstStyle>
            <a:defPPr>
              <a:defRPr lang="zh-CN"/>
            </a:defPPr>
            <a:lvl1pPr>
              <a:defRPr sz="1400">
                <a:latin typeface="+mj-ea"/>
                <a:ea typeface="+mj-ea"/>
              </a:defRPr>
            </a:lvl1pPr>
          </a:lstStyle>
          <a:p>
            <a:pPr algn="l">
              <a:buClrTx/>
              <a:buSzTx/>
              <a:buFontTx/>
            </a:pPr>
            <a:r>
              <a:rPr lang="zh-CN" altLang="en-US" sz="6000" b="1" dirty="0">
                <a:solidFill>
                  <a:srgbClr val="00B0F0"/>
                </a:solidFill>
                <a:latin typeface="微软雅黑" panose="020B0503020204020204" pitchFamily="34" charset="-122"/>
                <a:ea typeface="微软雅黑" panose="020B0503020204020204" pitchFamily="34" charset="-122"/>
                <a:cs typeface="+mn-ea"/>
                <a:sym typeface="+mn-ea"/>
              </a:rPr>
              <a:t>模型代码</a:t>
            </a:r>
            <a:endParaRPr lang="zh-CN" altLang="en-US" sz="6000" b="1" dirty="0">
              <a:solidFill>
                <a:srgbClr val="00B0F0"/>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Tree>
  </p:cSld>
  <p:clrMapOvr>
    <a:masterClrMapping/>
  </p:clrMapOvr>
  <p:transition spd="slow" advClick="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文本框 140"/>
          <p:cNvSpPr txBox="1"/>
          <p:nvPr/>
        </p:nvSpPr>
        <p:spPr>
          <a:xfrm>
            <a:off x="1622710" y="4369547"/>
            <a:ext cx="8600950" cy="2491740"/>
          </a:xfrm>
          <a:prstGeom prst="rect">
            <a:avLst/>
          </a:prstGeom>
          <a:noFill/>
        </p:spPr>
        <p:txBody>
          <a:bodyPr wrap="square" rtlCol="0">
            <a:spAutoFit/>
          </a:bodyPr>
          <a:lstStyle/>
          <a:p>
            <a:pPr algn="l">
              <a:lnSpc>
                <a:spcPct val="150000"/>
              </a:lnSpc>
            </a:pP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本次项目团队首先通过</a:t>
            </a:r>
            <a:r>
              <a:rPr lang="en-US" altLang="zh-CN"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Google </a:t>
            </a:r>
            <a:r>
              <a:rPr lang="en-US" altLang="zh-CN" sz="2000" b="1" spc="300"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chome</a:t>
            </a:r>
            <a:r>
              <a:rPr lang="zh-CN" altLang="en-US"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浏览器查阅了大量有关本次极端高温干旱的相关报道、也同时使用了</a:t>
            </a:r>
            <a:r>
              <a:rPr lang="en-US" altLang="zh-CN"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Google</a:t>
            </a:r>
            <a:r>
              <a:rPr lang="zh-CN" altLang="en-US"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翻译相关外文文献；在代码方面 本次项目使用了</a:t>
            </a:r>
            <a:r>
              <a:rPr lang="en-US" altLang="zh-CN"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TensorFlow</a:t>
            </a:r>
            <a:r>
              <a:rPr lang="zh-CN" altLang="en-US"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作为模型训练以及语音识别的框架</a:t>
            </a:r>
            <a:endParaRPr lang="zh-CN" altLang="en-US"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l">
              <a:lnSpc>
                <a:spcPct val="150000"/>
              </a:lnSpc>
            </a:pPr>
            <a:r>
              <a:rPr lang="zh-CN" altLang="en-US"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采用</a:t>
            </a:r>
            <a:r>
              <a:rPr lang="en-US" altLang="zh-CN"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tacatron2</a:t>
            </a:r>
            <a:r>
              <a:rPr lang="zh-CN" altLang="en-US"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进行语音合成（研究中）</a:t>
            </a:r>
            <a:endParaRPr lang="zh-CN" altLang="en-US" sz="20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43" name="Freeform 5"/>
          <p:cNvSpPr>
            <a:spLocks noEditPoints="1"/>
          </p:cNvSpPr>
          <p:nvPr/>
        </p:nvSpPr>
        <p:spPr bwMode="auto">
          <a:xfrm>
            <a:off x="1921557" y="4550879"/>
            <a:ext cx="377382" cy="415497"/>
          </a:xfrm>
          <a:custGeom>
            <a:avLst/>
            <a:gdLst>
              <a:gd name="T0" fmla="*/ 169 w 339"/>
              <a:gd name="T1" fmla="*/ 353 h 373"/>
              <a:gd name="T2" fmla="*/ 89 w 339"/>
              <a:gd name="T3" fmla="*/ 338 h 373"/>
              <a:gd name="T4" fmla="*/ 141 w 339"/>
              <a:gd name="T5" fmla="*/ 235 h 373"/>
              <a:gd name="T6" fmla="*/ 150 w 339"/>
              <a:gd name="T7" fmla="*/ 228 h 373"/>
              <a:gd name="T8" fmla="*/ 205 w 339"/>
              <a:gd name="T9" fmla="*/ 235 h 373"/>
              <a:gd name="T10" fmla="*/ 195 w 339"/>
              <a:gd name="T11" fmla="*/ 242 h 373"/>
              <a:gd name="T12" fmla="*/ 256 w 339"/>
              <a:gd name="T13" fmla="*/ 338 h 373"/>
              <a:gd name="T14" fmla="*/ 176 w 339"/>
              <a:gd name="T15" fmla="*/ 353 h 373"/>
              <a:gd name="T16" fmla="*/ 128 w 339"/>
              <a:gd name="T17" fmla="*/ 100 h 373"/>
              <a:gd name="T18" fmla="*/ 117 w 339"/>
              <a:gd name="T19" fmla="*/ 166 h 373"/>
              <a:gd name="T20" fmla="*/ 128 w 339"/>
              <a:gd name="T21" fmla="*/ 190 h 373"/>
              <a:gd name="T22" fmla="*/ 94 w 339"/>
              <a:gd name="T23" fmla="*/ 161 h 373"/>
              <a:gd name="T24" fmla="*/ 94 w 339"/>
              <a:gd name="T25" fmla="*/ 155 h 373"/>
              <a:gd name="T26" fmla="*/ 119 w 339"/>
              <a:gd name="T27" fmla="*/ 32 h 373"/>
              <a:gd name="T28" fmla="*/ 87 w 339"/>
              <a:gd name="T29" fmla="*/ 57 h 373"/>
              <a:gd name="T30" fmla="*/ 69 w 339"/>
              <a:gd name="T31" fmla="*/ 39 h 373"/>
              <a:gd name="T32" fmla="*/ 48 w 339"/>
              <a:gd name="T33" fmla="*/ 95 h 373"/>
              <a:gd name="T34" fmla="*/ 97 w 339"/>
              <a:gd name="T35" fmla="*/ 36 h 373"/>
              <a:gd name="T36" fmla="*/ 87 w 339"/>
              <a:gd name="T37" fmla="*/ 57 h 373"/>
              <a:gd name="T38" fmla="*/ 12 w 339"/>
              <a:gd name="T39" fmla="*/ 17 h 373"/>
              <a:gd name="T40" fmla="*/ 2 w 339"/>
              <a:gd name="T41" fmla="*/ 30 h 373"/>
              <a:gd name="T42" fmla="*/ 76 w 339"/>
              <a:gd name="T43" fmla="*/ 153 h 373"/>
              <a:gd name="T44" fmla="*/ 269 w 339"/>
              <a:gd name="T45" fmla="*/ 167 h 373"/>
              <a:gd name="T46" fmla="*/ 309 w 339"/>
              <a:gd name="T47" fmla="*/ 107 h 373"/>
              <a:gd name="T48" fmla="*/ 339 w 339"/>
              <a:gd name="T49" fmla="*/ 17 h 373"/>
              <a:gd name="T50" fmla="*/ 273 w 339"/>
              <a:gd name="T51" fmla="*/ 17 h 373"/>
              <a:gd name="T52" fmla="*/ 226 w 339"/>
              <a:gd name="T53" fmla="*/ 0 h 373"/>
              <a:gd name="T54" fmla="*/ 56 w 339"/>
              <a:gd name="T55" fmla="*/ 0 h 373"/>
              <a:gd name="T56" fmla="*/ 247 w 339"/>
              <a:gd name="T57" fmla="*/ 35 h 373"/>
              <a:gd name="T58" fmla="*/ 273 w 339"/>
              <a:gd name="T59" fmla="*/ 51 h 373"/>
              <a:gd name="T60" fmla="*/ 314 w 339"/>
              <a:gd name="T61" fmla="*/ 39 h 373"/>
              <a:gd name="T62" fmla="*/ 256 w 339"/>
              <a:gd name="T63" fmla="*/ 131 h 373"/>
              <a:gd name="T64" fmla="*/ 247 w 339"/>
              <a:gd name="T65" fmla="*/ 35 h 373"/>
              <a:gd name="T66" fmla="*/ 269 w 339"/>
              <a:gd name="T67" fmla="*/ 357 h 373"/>
              <a:gd name="T68" fmla="*/ 279 w 339"/>
              <a:gd name="T69" fmla="*/ 365 h 373"/>
              <a:gd name="T70" fmla="*/ 74 w 339"/>
              <a:gd name="T71" fmla="*/ 373 h 373"/>
              <a:gd name="T72" fmla="*/ 64 w 339"/>
              <a:gd name="T73" fmla="*/ 36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373">
                <a:moveTo>
                  <a:pt x="176" y="353"/>
                </a:moveTo>
                <a:cubicBezTo>
                  <a:pt x="169" y="353"/>
                  <a:pt x="169" y="353"/>
                  <a:pt x="169" y="353"/>
                </a:cubicBezTo>
                <a:cubicBezTo>
                  <a:pt x="89" y="353"/>
                  <a:pt x="89" y="353"/>
                  <a:pt x="89" y="353"/>
                </a:cubicBezTo>
                <a:cubicBezTo>
                  <a:pt x="89" y="338"/>
                  <a:pt x="89" y="338"/>
                  <a:pt x="89" y="338"/>
                </a:cubicBezTo>
                <a:cubicBezTo>
                  <a:pt x="123" y="313"/>
                  <a:pt x="149" y="280"/>
                  <a:pt x="150" y="242"/>
                </a:cubicBezTo>
                <a:cubicBezTo>
                  <a:pt x="145" y="242"/>
                  <a:pt x="141" y="239"/>
                  <a:pt x="141" y="235"/>
                </a:cubicBezTo>
                <a:cubicBezTo>
                  <a:pt x="141" y="235"/>
                  <a:pt x="141" y="235"/>
                  <a:pt x="141" y="235"/>
                </a:cubicBezTo>
                <a:cubicBezTo>
                  <a:pt x="141" y="231"/>
                  <a:pt x="145" y="228"/>
                  <a:pt x="150" y="228"/>
                </a:cubicBezTo>
                <a:cubicBezTo>
                  <a:pt x="195" y="228"/>
                  <a:pt x="195" y="228"/>
                  <a:pt x="195" y="228"/>
                </a:cubicBezTo>
                <a:cubicBezTo>
                  <a:pt x="201" y="228"/>
                  <a:pt x="205" y="231"/>
                  <a:pt x="205" y="235"/>
                </a:cubicBezTo>
                <a:cubicBezTo>
                  <a:pt x="205" y="235"/>
                  <a:pt x="205" y="235"/>
                  <a:pt x="205" y="235"/>
                </a:cubicBezTo>
                <a:cubicBezTo>
                  <a:pt x="205" y="239"/>
                  <a:pt x="201" y="242"/>
                  <a:pt x="195" y="242"/>
                </a:cubicBezTo>
                <a:cubicBezTo>
                  <a:pt x="195" y="242"/>
                  <a:pt x="195" y="242"/>
                  <a:pt x="195" y="242"/>
                </a:cubicBezTo>
                <a:cubicBezTo>
                  <a:pt x="196" y="280"/>
                  <a:pt x="222" y="313"/>
                  <a:pt x="256" y="338"/>
                </a:cubicBezTo>
                <a:cubicBezTo>
                  <a:pt x="256" y="353"/>
                  <a:pt x="256" y="353"/>
                  <a:pt x="256" y="353"/>
                </a:cubicBezTo>
                <a:cubicBezTo>
                  <a:pt x="176" y="353"/>
                  <a:pt x="176" y="353"/>
                  <a:pt x="176" y="353"/>
                </a:cubicBezTo>
                <a:close/>
                <a:moveTo>
                  <a:pt x="136" y="33"/>
                </a:moveTo>
                <a:cubicBezTo>
                  <a:pt x="135" y="56"/>
                  <a:pt x="133" y="79"/>
                  <a:pt x="128" y="100"/>
                </a:cubicBezTo>
                <a:cubicBezTo>
                  <a:pt x="124" y="121"/>
                  <a:pt x="119" y="140"/>
                  <a:pt x="111" y="159"/>
                </a:cubicBezTo>
                <a:cubicBezTo>
                  <a:pt x="113" y="161"/>
                  <a:pt x="115" y="164"/>
                  <a:pt x="117" y="166"/>
                </a:cubicBezTo>
                <a:cubicBezTo>
                  <a:pt x="122" y="170"/>
                  <a:pt x="128" y="172"/>
                  <a:pt x="133" y="174"/>
                </a:cubicBezTo>
                <a:cubicBezTo>
                  <a:pt x="128" y="190"/>
                  <a:pt x="128" y="190"/>
                  <a:pt x="128" y="190"/>
                </a:cubicBezTo>
                <a:cubicBezTo>
                  <a:pt x="121" y="188"/>
                  <a:pt x="113" y="185"/>
                  <a:pt x="106" y="179"/>
                </a:cubicBezTo>
                <a:cubicBezTo>
                  <a:pt x="101" y="174"/>
                  <a:pt x="96" y="168"/>
                  <a:pt x="94" y="161"/>
                </a:cubicBezTo>
                <a:cubicBezTo>
                  <a:pt x="93" y="158"/>
                  <a:pt x="93" y="158"/>
                  <a:pt x="93" y="158"/>
                </a:cubicBezTo>
                <a:cubicBezTo>
                  <a:pt x="94" y="155"/>
                  <a:pt x="94" y="155"/>
                  <a:pt x="94" y="155"/>
                </a:cubicBezTo>
                <a:cubicBezTo>
                  <a:pt x="102" y="137"/>
                  <a:pt x="108" y="117"/>
                  <a:pt x="112" y="97"/>
                </a:cubicBezTo>
                <a:cubicBezTo>
                  <a:pt x="116" y="76"/>
                  <a:pt x="118" y="55"/>
                  <a:pt x="119" y="32"/>
                </a:cubicBezTo>
                <a:cubicBezTo>
                  <a:pt x="136" y="33"/>
                  <a:pt x="136" y="33"/>
                  <a:pt x="136" y="33"/>
                </a:cubicBezTo>
                <a:close/>
                <a:moveTo>
                  <a:pt x="87" y="57"/>
                </a:moveTo>
                <a:cubicBezTo>
                  <a:pt x="66" y="51"/>
                  <a:pt x="66" y="51"/>
                  <a:pt x="66" y="51"/>
                </a:cubicBezTo>
                <a:cubicBezTo>
                  <a:pt x="69" y="39"/>
                  <a:pt x="69" y="39"/>
                  <a:pt x="69" y="39"/>
                </a:cubicBezTo>
                <a:cubicBezTo>
                  <a:pt x="25" y="39"/>
                  <a:pt x="25" y="39"/>
                  <a:pt x="25" y="39"/>
                </a:cubicBezTo>
                <a:cubicBezTo>
                  <a:pt x="29" y="60"/>
                  <a:pt x="37" y="79"/>
                  <a:pt x="48" y="95"/>
                </a:cubicBezTo>
                <a:cubicBezTo>
                  <a:pt x="57" y="109"/>
                  <a:pt x="69" y="121"/>
                  <a:pt x="83" y="131"/>
                </a:cubicBezTo>
                <a:cubicBezTo>
                  <a:pt x="91" y="104"/>
                  <a:pt x="96" y="73"/>
                  <a:pt x="97" y="36"/>
                </a:cubicBezTo>
                <a:cubicBezTo>
                  <a:pt x="95" y="36"/>
                  <a:pt x="94" y="35"/>
                  <a:pt x="93" y="35"/>
                </a:cubicBezTo>
                <a:cubicBezTo>
                  <a:pt x="87" y="57"/>
                  <a:pt x="87" y="57"/>
                  <a:pt x="87" y="57"/>
                </a:cubicBezTo>
                <a:close/>
                <a:moveTo>
                  <a:pt x="66" y="17"/>
                </a:moveTo>
                <a:cubicBezTo>
                  <a:pt x="12" y="17"/>
                  <a:pt x="12" y="17"/>
                  <a:pt x="12" y="17"/>
                </a:cubicBezTo>
                <a:cubicBezTo>
                  <a:pt x="0" y="17"/>
                  <a:pt x="0" y="17"/>
                  <a:pt x="0" y="17"/>
                </a:cubicBezTo>
                <a:cubicBezTo>
                  <a:pt x="2" y="30"/>
                  <a:pt x="2" y="30"/>
                  <a:pt x="2" y="30"/>
                </a:cubicBezTo>
                <a:cubicBezTo>
                  <a:pt x="6" y="59"/>
                  <a:pt x="15" y="85"/>
                  <a:pt x="30" y="107"/>
                </a:cubicBezTo>
                <a:cubicBezTo>
                  <a:pt x="42" y="125"/>
                  <a:pt x="58" y="140"/>
                  <a:pt x="76" y="153"/>
                </a:cubicBezTo>
                <a:cubicBezTo>
                  <a:pt x="74" y="157"/>
                  <a:pt x="72" y="162"/>
                  <a:pt x="70" y="167"/>
                </a:cubicBezTo>
                <a:cubicBezTo>
                  <a:pt x="108" y="239"/>
                  <a:pt x="231" y="239"/>
                  <a:pt x="269" y="167"/>
                </a:cubicBezTo>
                <a:cubicBezTo>
                  <a:pt x="267" y="162"/>
                  <a:pt x="265" y="157"/>
                  <a:pt x="263" y="153"/>
                </a:cubicBezTo>
                <a:cubicBezTo>
                  <a:pt x="281" y="140"/>
                  <a:pt x="297" y="125"/>
                  <a:pt x="309" y="107"/>
                </a:cubicBezTo>
                <a:cubicBezTo>
                  <a:pt x="324" y="85"/>
                  <a:pt x="333" y="59"/>
                  <a:pt x="337" y="30"/>
                </a:cubicBezTo>
                <a:cubicBezTo>
                  <a:pt x="339" y="17"/>
                  <a:pt x="339" y="17"/>
                  <a:pt x="339" y="17"/>
                </a:cubicBezTo>
                <a:cubicBezTo>
                  <a:pt x="327" y="17"/>
                  <a:pt x="327" y="17"/>
                  <a:pt x="327" y="17"/>
                </a:cubicBezTo>
                <a:cubicBezTo>
                  <a:pt x="273" y="17"/>
                  <a:pt x="273" y="17"/>
                  <a:pt x="273" y="17"/>
                </a:cubicBezTo>
                <a:cubicBezTo>
                  <a:pt x="277" y="13"/>
                  <a:pt x="280" y="7"/>
                  <a:pt x="283" y="0"/>
                </a:cubicBezTo>
                <a:cubicBezTo>
                  <a:pt x="226" y="0"/>
                  <a:pt x="226" y="0"/>
                  <a:pt x="226" y="0"/>
                </a:cubicBezTo>
                <a:cubicBezTo>
                  <a:pt x="113" y="0"/>
                  <a:pt x="113" y="0"/>
                  <a:pt x="113" y="0"/>
                </a:cubicBezTo>
                <a:cubicBezTo>
                  <a:pt x="56" y="0"/>
                  <a:pt x="56" y="0"/>
                  <a:pt x="56" y="0"/>
                </a:cubicBezTo>
                <a:cubicBezTo>
                  <a:pt x="59" y="7"/>
                  <a:pt x="62" y="13"/>
                  <a:pt x="66" y="17"/>
                </a:cubicBezTo>
                <a:close/>
                <a:moveTo>
                  <a:pt x="247" y="35"/>
                </a:moveTo>
                <a:cubicBezTo>
                  <a:pt x="252" y="57"/>
                  <a:pt x="252" y="57"/>
                  <a:pt x="252" y="57"/>
                </a:cubicBezTo>
                <a:cubicBezTo>
                  <a:pt x="273" y="51"/>
                  <a:pt x="273" y="51"/>
                  <a:pt x="273" y="51"/>
                </a:cubicBezTo>
                <a:cubicBezTo>
                  <a:pt x="270" y="39"/>
                  <a:pt x="270" y="39"/>
                  <a:pt x="270" y="39"/>
                </a:cubicBezTo>
                <a:cubicBezTo>
                  <a:pt x="314" y="39"/>
                  <a:pt x="314" y="39"/>
                  <a:pt x="314" y="39"/>
                </a:cubicBezTo>
                <a:cubicBezTo>
                  <a:pt x="310" y="60"/>
                  <a:pt x="302" y="79"/>
                  <a:pt x="291" y="95"/>
                </a:cubicBezTo>
                <a:cubicBezTo>
                  <a:pt x="282" y="109"/>
                  <a:pt x="270" y="121"/>
                  <a:pt x="256" y="131"/>
                </a:cubicBezTo>
                <a:cubicBezTo>
                  <a:pt x="248" y="104"/>
                  <a:pt x="243" y="73"/>
                  <a:pt x="242" y="36"/>
                </a:cubicBezTo>
                <a:cubicBezTo>
                  <a:pt x="244" y="36"/>
                  <a:pt x="245" y="35"/>
                  <a:pt x="247" y="35"/>
                </a:cubicBezTo>
                <a:close/>
                <a:moveTo>
                  <a:pt x="74" y="357"/>
                </a:moveTo>
                <a:cubicBezTo>
                  <a:pt x="269" y="357"/>
                  <a:pt x="269" y="357"/>
                  <a:pt x="269" y="357"/>
                </a:cubicBezTo>
                <a:cubicBezTo>
                  <a:pt x="274" y="357"/>
                  <a:pt x="279" y="361"/>
                  <a:pt x="279" y="365"/>
                </a:cubicBezTo>
                <a:cubicBezTo>
                  <a:pt x="279" y="365"/>
                  <a:pt x="279" y="365"/>
                  <a:pt x="279" y="365"/>
                </a:cubicBezTo>
                <a:cubicBezTo>
                  <a:pt x="279" y="369"/>
                  <a:pt x="274" y="373"/>
                  <a:pt x="269" y="373"/>
                </a:cubicBezTo>
                <a:cubicBezTo>
                  <a:pt x="74" y="373"/>
                  <a:pt x="74" y="373"/>
                  <a:pt x="74" y="373"/>
                </a:cubicBezTo>
                <a:cubicBezTo>
                  <a:pt x="68" y="373"/>
                  <a:pt x="64" y="369"/>
                  <a:pt x="64" y="365"/>
                </a:cubicBezTo>
                <a:cubicBezTo>
                  <a:pt x="64" y="365"/>
                  <a:pt x="64" y="365"/>
                  <a:pt x="64" y="365"/>
                </a:cubicBezTo>
                <a:cubicBezTo>
                  <a:pt x="64" y="361"/>
                  <a:pt x="68" y="357"/>
                  <a:pt x="74" y="357"/>
                </a:cubicBezTo>
                <a:close/>
              </a:path>
            </a:pathLst>
          </a:custGeom>
          <a:solidFill>
            <a:srgbClr val="098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8" name="矩形 47"/>
          <p:cNvSpPr/>
          <p:nvPr/>
        </p:nvSpPr>
        <p:spPr>
          <a:xfrm>
            <a:off x="271353" y="314877"/>
            <a:ext cx="4055173" cy="906915"/>
          </a:xfrm>
          <a:prstGeom prst="rect">
            <a:avLst/>
          </a:prstGeom>
        </p:spPr>
        <p:txBody>
          <a:bodyPr wrap="square">
            <a:spAutoFit/>
          </a:bodyPr>
          <a:lstStyle/>
          <a:p>
            <a:pPr algn="l">
              <a:lnSpc>
                <a:spcPct val="150000"/>
              </a:lnSpc>
              <a:buClrTx/>
              <a:buSzTx/>
              <a:buFontTx/>
            </a:pPr>
            <a:r>
              <a:rPr lang="en-US" altLang="zh-CN" sz="4000" b="1"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rPr>
              <a:t>About Google</a:t>
            </a:r>
            <a:endParaRPr lang="zh-CN" altLang="en-US" sz="4000" b="1"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endParaRPr>
          </a:p>
        </p:txBody>
      </p:sp>
      <p:sp>
        <p:nvSpPr>
          <p:cNvPr id="2"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9567" y="1262173"/>
            <a:ext cx="7887237" cy="2797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51miz-E1077777-ABB48A2A"/>
          <p:cNvPicPr>
            <a:picLocks noChangeAspect="1"/>
          </p:cNvPicPr>
          <p:nvPr/>
        </p:nvPicPr>
        <p:blipFill>
          <a:blip r:embed="rId1"/>
          <a:stretch>
            <a:fillRect/>
          </a:stretch>
        </p:blipFill>
        <p:spPr>
          <a:xfrm>
            <a:off x="2418715" y="2444750"/>
            <a:ext cx="10027285" cy="6482715"/>
          </a:xfrm>
          <a:prstGeom prst="rect">
            <a:avLst/>
          </a:prstGeom>
        </p:spPr>
      </p:pic>
      <p:sp>
        <p:nvSpPr>
          <p:cNvPr id="17" name="TextBox 64"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a:spLocks noChangeArrowheads="1"/>
          </p:cNvSpPr>
          <p:nvPr/>
        </p:nvSpPr>
        <p:spPr bwMode="auto">
          <a:xfrm>
            <a:off x="7176771" y="1578610"/>
            <a:ext cx="1665605" cy="1337945"/>
          </a:xfrm>
          <a:prstGeom prst="rect">
            <a:avLst/>
          </a:prstGeom>
          <a:noFill/>
          <a:ln w="9525">
            <a:noFill/>
            <a:miter lim="800000"/>
          </a:ln>
        </p:spPr>
        <p:txBody>
          <a:bodyPr wrap="square" lIns="91440" tIns="45720" rIns="91440" bIns="45720">
            <a:spAutoFit/>
          </a:bodyPr>
          <a:lstStyle/>
          <a:p>
            <a:pPr algn="ctr"/>
            <a:r>
              <a:rPr lang="en-US" altLang="zh-CN" sz="8100" b="1" dirty="0">
                <a:solidFill>
                  <a:srgbClr val="4AB5C2"/>
                </a:solidFill>
                <a:latin typeface="微软雅黑" panose="020B0503020204020204" pitchFamily="34" charset="-122"/>
                <a:ea typeface="微软雅黑" panose="020B0503020204020204" pitchFamily="34" charset="-122"/>
                <a:cs typeface="+mn-ea"/>
                <a:sym typeface="思源黑体" panose="020B0500000000000000" pitchFamily="34" charset="-122"/>
              </a:rPr>
              <a:t>03</a:t>
            </a:r>
            <a:endParaRPr lang="en-US" altLang="zh-CN" sz="8100" b="1" dirty="0">
              <a:solidFill>
                <a:srgbClr val="4AB5C2"/>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18" name="文本框 17"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txBox="1"/>
          <p:nvPr/>
        </p:nvSpPr>
        <p:spPr>
          <a:xfrm>
            <a:off x="6366907" y="2963881"/>
            <a:ext cx="3285332" cy="1014730"/>
          </a:xfrm>
          <a:prstGeom prst="rect">
            <a:avLst/>
          </a:prstGeom>
          <a:noFill/>
        </p:spPr>
        <p:txBody>
          <a:bodyPr wrap="square" rtlCol="0">
            <a:spAutoFit/>
          </a:bodyPr>
          <a:lstStyle>
            <a:defPPr>
              <a:defRPr lang="zh-CN"/>
            </a:defPPr>
            <a:lvl1pPr>
              <a:defRPr sz="1400">
                <a:latin typeface="+mj-ea"/>
                <a:ea typeface="+mj-ea"/>
              </a:defRPr>
            </a:lvl1pPr>
          </a:lstStyle>
          <a:p>
            <a:pPr algn="l">
              <a:buClrTx/>
              <a:buSzTx/>
              <a:buFontTx/>
            </a:pPr>
            <a:r>
              <a:rPr lang="zh-CN" altLang="en-US" sz="6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团队介绍</a:t>
            </a:r>
            <a:endParaRPr lang="zh-CN" altLang="en-US" sz="6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endParaRPr>
          </a:p>
        </p:txBody>
      </p:sp>
      <p:sp>
        <p:nvSpPr>
          <p:cNvPr id="19" name="文本框 18"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txBox="1"/>
          <p:nvPr/>
        </p:nvSpPr>
        <p:spPr>
          <a:xfrm>
            <a:off x="4914855" y="3906136"/>
            <a:ext cx="6189436" cy="336695"/>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panose="02000000000000000000" charset="-122"/>
              </a:defRPr>
            </a:lvl1pPr>
            <a:lvl2pPr marL="1087755"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2pPr>
            <a:lvl3pPr marL="2175510"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3pPr>
            <a:lvl4pPr marL="3262630"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4pPr>
            <a:lvl5pPr marL="4350385"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5pPr>
            <a:lvl6pPr marL="5438140" indent="0" algn="ctr" defTabSz="1087120">
              <a:spcBef>
                <a:spcPct val="20000"/>
              </a:spcBef>
              <a:buFont typeface="Arial" panose="020B0604020202020204"/>
              <a:buNone/>
              <a:defRPr sz="4800">
                <a:solidFill>
                  <a:schemeClr val="tx1">
                    <a:tint val="75000"/>
                  </a:schemeClr>
                </a:solidFill>
                <a:latin typeface="+mn-lt"/>
                <a:ea typeface="+mn-ea"/>
              </a:defRPr>
            </a:lvl6pPr>
            <a:lvl7pPr marL="6525895" indent="0" algn="ctr" defTabSz="1087120">
              <a:spcBef>
                <a:spcPct val="20000"/>
              </a:spcBef>
              <a:buFont typeface="Arial" panose="020B0604020202020204"/>
              <a:buNone/>
              <a:defRPr sz="4800">
                <a:solidFill>
                  <a:schemeClr val="tx1">
                    <a:tint val="75000"/>
                  </a:schemeClr>
                </a:solidFill>
                <a:latin typeface="+mn-lt"/>
                <a:ea typeface="+mn-ea"/>
              </a:defRPr>
            </a:lvl7pPr>
            <a:lvl8pPr marL="7613650" indent="0" algn="ctr" defTabSz="1087120">
              <a:spcBef>
                <a:spcPct val="20000"/>
              </a:spcBef>
              <a:buFont typeface="Arial" panose="020B0604020202020204"/>
              <a:buNone/>
              <a:defRPr sz="4800">
                <a:solidFill>
                  <a:schemeClr val="tx1">
                    <a:tint val="75000"/>
                  </a:schemeClr>
                </a:solidFill>
                <a:latin typeface="+mn-lt"/>
                <a:ea typeface="+mn-ea"/>
              </a:defRPr>
            </a:lvl8pPr>
            <a:lvl9pPr marL="8701405" indent="0" algn="ctr" defTabSz="1087120">
              <a:spcBef>
                <a:spcPct val="20000"/>
              </a:spcBef>
              <a:buFont typeface="Arial" panose="020B0604020202020204"/>
              <a:buNone/>
              <a:defRPr sz="4800">
                <a:solidFill>
                  <a:schemeClr val="tx1">
                    <a:tint val="75000"/>
                  </a:schemeClr>
                </a:solidFill>
                <a:latin typeface="+mn-lt"/>
                <a:ea typeface="+mn-ea"/>
              </a:defRPr>
            </a:lvl9p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200" b="0" i="0" u="none" strike="noStrike" kern="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rPr>
              <a:t>Team Introduction</a:t>
            </a:r>
            <a:endParaRPr kumimoji="0" lang="en-US" altLang="zh-CN" sz="1200" b="0" i="0" u="none" strike="noStrike" kern="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20" name="TextBox 64"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a:spLocks noChangeArrowheads="1"/>
          </p:cNvSpPr>
          <p:nvPr/>
        </p:nvSpPr>
        <p:spPr bwMode="auto">
          <a:xfrm>
            <a:off x="7116215" y="2696554"/>
            <a:ext cx="1786716" cy="369332"/>
          </a:xfrm>
          <a:prstGeom prst="rect">
            <a:avLst/>
          </a:prstGeom>
          <a:noFill/>
          <a:ln w="9525">
            <a:noFill/>
            <a:miter lim="800000"/>
          </a:ln>
        </p:spPr>
        <p:txBody>
          <a:bodyPr wrap="square" lIns="91440" tIns="45720" rIns="91440" bIns="45720">
            <a:spAutoFit/>
          </a:bodyPr>
          <a:lstStyle/>
          <a:p>
            <a:pPr algn="ctr" eaLnBrk="0" fontAlgn="base" hangingPunct="0">
              <a:spcBef>
                <a:spcPct val="0"/>
              </a:spcBef>
              <a:spcAft>
                <a:spcPct val="0"/>
              </a:spcAft>
            </a:pPr>
            <a:r>
              <a:rPr lang="en-US" altLang="zh-CN" b="1"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rPr>
              <a:t>Part three</a:t>
            </a:r>
            <a:endParaRPr lang="en-US" altLang="zh-CN" b="1"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cxnSp>
        <p:nvCxnSpPr>
          <p:cNvPr id="21" name="直接连接符 20"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CxnSpPr/>
          <p:nvPr/>
        </p:nvCxnSpPr>
        <p:spPr>
          <a:xfrm>
            <a:off x="7596975" y="4926222"/>
            <a:ext cx="825196" cy="0"/>
          </a:xfrm>
          <a:prstGeom prst="line">
            <a:avLst/>
          </a:prstGeom>
          <a:ln w="38100">
            <a:solidFill>
              <a:srgbClr val="4AB5C2"/>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0" y="-910590"/>
            <a:ext cx="3673475" cy="8743950"/>
            <a:chOff x="0" y="-1434"/>
            <a:chExt cx="5785" cy="13770"/>
          </a:xfrm>
        </p:grpSpPr>
        <p:sp>
          <p:nvSpPr>
            <p:cNvPr id="2" name="任意多边形 1"/>
            <p:cNvSpPr/>
            <p:nvPr/>
          </p:nvSpPr>
          <p:spPr>
            <a:xfrm>
              <a:off x="1554" y="-1404"/>
              <a:ext cx="3855" cy="1366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55" h="13669">
                  <a:moveTo>
                    <a:pt x="0" y="0"/>
                  </a:moveTo>
                  <a:lnTo>
                    <a:pt x="43" y="3"/>
                  </a:lnTo>
                  <a:cubicBezTo>
                    <a:pt x="2166" y="189"/>
                    <a:pt x="3855" y="3217"/>
                    <a:pt x="3855" y="6924"/>
                  </a:cubicBezTo>
                  <a:cubicBezTo>
                    <a:pt x="3855" y="10183"/>
                    <a:pt x="2550" y="12917"/>
                    <a:pt x="792" y="13657"/>
                  </a:cubicBezTo>
                  <a:lnTo>
                    <a:pt x="762" y="13669"/>
                  </a:lnTo>
                  <a:lnTo>
                    <a:pt x="788" y="13644"/>
                  </a:lnTo>
                  <a:cubicBezTo>
                    <a:pt x="2248" y="12200"/>
                    <a:pt x="3200" y="9829"/>
                    <a:pt x="3200" y="7149"/>
                  </a:cubicBezTo>
                  <a:cubicBezTo>
                    <a:pt x="3200" y="4022"/>
                    <a:pt x="1904" y="1315"/>
                    <a:pt x="18" y="12"/>
                  </a:cubicBezTo>
                  <a:lnTo>
                    <a:pt x="0" y="0"/>
                  </a:lnTo>
                  <a:close/>
                </a:path>
              </a:pathLst>
            </a:custGeom>
            <a:solidFill>
              <a:srgbClr val="4AB5C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微软雅黑" panose="020B0503020204020204" pitchFamily="34" charset="-122"/>
              </a:endParaRPr>
            </a:p>
          </p:txBody>
        </p:sp>
        <p:sp>
          <p:nvSpPr>
            <p:cNvPr id="11" name="任意多边形 10"/>
            <p:cNvSpPr/>
            <p:nvPr/>
          </p:nvSpPr>
          <p:spPr>
            <a:xfrm>
              <a:off x="4097" y="-802"/>
              <a:ext cx="1689" cy="13138"/>
            </a:xfrm>
            <a:custGeom>
              <a:avLst/>
              <a:gdLst>
                <a:gd name="connisteX0" fmla="*/ 228600 w 1468357"/>
                <a:gd name="connsiteY0" fmla="*/ 0 h 8342630"/>
                <a:gd name="connisteX1" fmla="*/ 1466850 w 1468357"/>
                <a:gd name="connsiteY1" fmla="*/ 4151630 h 8342630"/>
                <a:gd name="connisteX2" fmla="*/ 0 w 1468357"/>
                <a:gd name="connsiteY2" fmla="*/ 8342630 h 8342630"/>
              </a:gdLst>
              <a:ahLst/>
              <a:cxnLst>
                <a:cxn ang="0">
                  <a:pos x="connisteX0" y="connsiteY0"/>
                </a:cxn>
                <a:cxn ang="0">
                  <a:pos x="connisteX1" y="connsiteY1"/>
                </a:cxn>
                <a:cxn ang="0">
                  <a:pos x="connisteX2" y="connsiteY2"/>
                </a:cxn>
              </a:cxnLst>
              <a:rect l="l" t="t" r="r" b="b"/>
              <a:pathLst>
                <a:path w="1468358" h="8342630">
                  <a:moveTo>
                    <a:pt x="228600" y="0"/>
                  </a:moveTo>
                  <a:cubicBezTo>
                    <a:pt x="505460" y="746760"/>
                    <a:pt x="1512570" y="2482850"/>
                    <a:pt x="1466850" y="4151630"/>
                  </a:cubicBezTo>
                  <a:cubicBezTo>
                    <a:pt x="1421130" y="5820410"/>
                    <a:pt x="318135" y="7587615"/>
                    <a:pt x="0" y="8342630"/>
                  </a:cubicBezTo>
                </a:path>
              </a:pathLst>
            </a:custGeom>
            <a:noFill/>
            <a:ln>
              <a:gradFill>
                <a:gsLst>
                  <a:gs pos="0">
                    <a:schemeClr val="bg1"/>
                  </a:gs>
                  <a:gs pos="43000">
                    <a:srgbClr val="4FB8BC"/>
                  </a:gs>
                  <a:gs pos="100000">
                    <a:srgbClr val="32A3D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13" name="图片 12" descr="P-10279060-10255987 (1)"/>
            <p:cNvPicPr>
              <a:picLocks noChangeAspect="1"/>
            </p:cNvPicPr>
            <p:nvPr/>
          </p:nvPicPr>
          <p:blipFill>
            <a:blip r:embed="rId2"/>
            <a:srcRect r="57248"/>
            <a:stretch>
              <a:fillRect/>
            </a:stretch>
          </p:blipFill>
          <p:spPr>
            <a:xfrm>
              <a:off x="0" y="0"/>
              <a:ext cx="5220" cy="10800"/>
            </a:xfrm>
            <a:custGeom>
              <a:avLst/>
              <a:gdLst/>
              <a:ahLst/>
              <a:cxnLst>
                <a:cxn ang="3">
                  <a:pos x="hc" y="t"/>
                </a:cxn>
                <a:cxn ang="cd2">
                  <a:pos x="l" y="vc"/>
                </a:cxn>
                <a:cxn ang="cd4">
                  <a:pos x="hc" y="b"/>
                </a:cxn>
                <a:cxn ang="0">
                  <a:pos x="r" y="vc"/>
                </a:cxn>
              </a:cxnLst>
              <a:rect l="l" t="t" r="r" b="b"/>
              <a:pathLst>
                <a:path w="5220" h="10800">
                  <a:moveTo>
                    <a:pt x="0" y="0"/>
                  </a:moveTo>
                  <a:lnTo>
                    <a:pt x="3460" y="0"/>
                  </a:lnTo>
                  <a:lnTo>
                    <a:pt x="3463" y="4"/>
                  </a:lnTo>
                  <a:cubicBezTo>
                    <a:pt x="4541" y="1403"/>
                    <a:pt x="5220" y="3445"/>
                    <a:pt x="5220" y="5718"/>
                  </a:cubicBezTo>
                  <a:cubicBezTo>
                    <a:pt x="5220" y="7662"/>
                    <a:pt x="4724" y="9436"/>
                    <a:pt x="3906" y="10784"/>
                  </a:cubicBezTo>
                  <a:lnTo>
                    <a:pt x="3896" y="10800"/>
                  </a:lnTo>
                  <a:lnTo>
                    <a:pt x="0" y="10800"/>
                  </a:lnTo>
                  <a:lnTo>
                    <a:pt x="0" y="0"/>
                  </a:lnTo>
                  <a:close/>
                </a:path>
              </a:pathLst>
            </a:custGeom>
          </p:spPr>
        </p:pic>
        <p:sp>
          <p:nvSpPr>
            <p:cNvPr id="22" name="任意多边形 21"/>
            <p:cNvSpPr/>
            <p:nvPr/>
          </p:nvSpPr>
          <p:spPr>
            <a:xfrm>
              <a:off x="1554" y="-1434"/>
              <a:ext cx="3855" cy="1366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55" h="13669">
                  <a:moveTo>
                    <a:pt x="0" y="0"/>
                  </a:moveTo>
                  <a:lnTo>
                    <a:pt x="43" y="3"/>
                  </a:lnTo>
                  <a:cubicBezTo>
                    <a:pt x="2166" y="189"/>
                    <a:pt x="3855" y="3217"/>
                    <a:pt x="3855" y="6924"/>
                  </a:cubicBezTo>
                  <a:cubicBezTo>
                    <a:pt x="3855" y="10183"/>
                    <a:pt x="2550" y="12917"/>
                    <a:pt x="792" y="13657"/>
                  </a:cubicBezTo>
                  <a:lnTo>
                    <a:pt x="762" y="13669"/>
                  </a:lnTo>
                  <a:lnTo>
                    <a:pt x="788" y="13644"/>
                  </a:lnTo>
                  <a:cubicBezTo>
                    <a:pt x="2248" y="12200"/>
                    <a:pt x="3200" y="9829"/>
                    <a:pt x="3200" y="7149"/>
                  </a:cubicBezTo>
                  <a:cubicBezTo>
                    <a:pt x="3200" y="4022"/>
                    <a:pt x="1904" y="1315"/>
                    <a:pt x="18" y="12"/>
                  </a:cubicBezTo>
                  <a:lnTo>
                    <a:pt x="0" y="0"/>
                  </a:lnTo>
                  <a:close/>
                </a:path>
              </a:pathLst>
            </a:custGeom>
            <a:gradFill>
              <a:gsLst>
                <a:gs pos="100000">
                  <a:srgbClr val="4FB8BC"/>
                </a:gs>
                <a:gs pos="74000">
                  <a:srgbClr val="3FAECC"/>
                </a:gs>
                <a:gs pos="47000">
                  <a:srgbClr val="2E9DC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微软雅黑" panose="020B0503020204020204" pitchFamily="34" charset="-122"/>
              </a:endParaRPr>
            </a:p>
          </p:txBody>
        </p:sp>
      </p:grpSp>
      <p:sp>
        <p:nvSpPr>
          <p:cNvPr id="3" name="文本框 12"/>
          <p:cNvSpPr txBox="1"/>
          <p:nvPr/>
        </p:nvSpPr>
        <p:spPr>
          <a:xfrm>
            <a:off x="8634730" y="172085"/>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44220" y="4052223"/>
            <a:ext cx="2006600" cy="2687320"/>
            <a:chOff x="1172" y="2860"/>
            <a:chExt cx="3160" cy="4232"/>
          </a:xfrm>
        </p:grpSpPr>
        <p:sp>
          <p:nvSpPr>
            <p:cNvPr id="13" name="文本框 12"/>
            <p:cNvSpPr txBox="1"/>
            <p:nvPr/>
          </p:nvSpPr>
          <p:spPr>
            <a:xfrm>
              <a:off x="1233" y="4971"/>
              <a:ext cx="3039" cy="2121"/>
            </a:xfrm>
            <a:prstGeom prst="rect">
              <a:avLst/>
            </a:prstGeom>
            <a:noFill/>
          </p:spPr>
          <p:txBody>
            <a:bodyPr wrap="square">
              <a:spAutoFit/>
            </a:bodyPr>
            <a:lstStyle/>
            <a:p>
              <a:pPr algn="ctr">
                <a:lnSpc>
                  <a:spcPct val="15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成都锦城学院</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2020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级人工智能专业</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TEL:19980817836</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QQ:2217672320</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172" y="4113"/>
              <a:ext cx="3160" cy="915"/>
            </a:xfrm>
            <a:prstGeom prst="rect">
              <a:avLst/>
            </a:prstGeom>
            <a:noFill/>
          </p:spPr>
          <p:txBody>
            <a:bodyPr wrap="square">
              <a:spAutoFit/>
            </a:bodyPr>
            <a:lstStyle/>
            <a:p>
              <a:pPr algn="ctr">
                <a:lnSpc>
                  <a:spcPct val="15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袁欧</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任意多边形: 形状 8"/>
            <p:cNvSpPr/>
            <p:nvPr/>
          </p:nvSpPr>
          <p:spPr>
            <a:xfrm>
              <a:off x="2104" y="2860"/>
              <a:ext cx="1297" cy="1392"/>
            </a:xfrm>
            <a:custGeom>
              <a:avLst/>
              <a:gdLst>
                <a:gd name="connsiteX0" fmla="*/ 1737049 w 3473617"/>
                <a:gd name="connsiteY0" fmla="*/ 0 h 3727590"/>
                <a:gd name="connsiteX1" fmla="*/ 1770061 w 3473617"/>
                <a:gd name="connsiteY1" fmla="*/ 1626 h 3727590"/>
                <a:gd name="connsiteX2" fmla="*/ 1804033 w 3473617"/>
                <a:gd name="connsiteY2" fmla="*/ 6737 h 3727590"/>
                <a:gd name="connsiteX3" fmla="*/ 1838960 w 3473617"/>
                <a:gd name="connsiteY3" fmla="*/ 14866 h 3727590"/>
                <a:gd name="connsiteX4" fmla="*/ 1875083 w 3473617"/>
                <a:gd name="connsiteY4" fmla="*/ 26479 h 3727590"/>
                <a:gd name="connsiteX5" fmla="*/ 1913361 w 3473617"/>
                <a:gd name="connsiteY5" fmla="*/ 41578 h 3727590"/>
                <a:gd name="connsiteX6" fmla="*/ 1954029 w 3473617"/>
                <a:gd name="connsiteY6" fmla="*/ 59696 h 3727590"/>
                <a:gd name="connsiteX7" fmla="*/ 1997569 w 3473617"/>
                <a:gd name="connsiteY7" fmla="*/ 81298 h 3727590"/>
                <a:gd name="connsiteX8" fmla="*/ 2044459 w 3473617"/>
                <a:gd name="connsiteY8" fmla="*/ 105918 h 3727590"/>
                <a:gd name="connsiteX9" fmla="*/ 2095174 w 3473617"/>
                <a:gd name="connsiteY9" fmla="*/ 134257 h 3727590"/>
                <a:gd name="connsiteX10" fmla="*/ 2150437 w 3473617"/>
                <a:gd name="connsiteY10" fmla="*/ 165615 h 3727590"/>
                <a:gd name="connsiteX11" fmla="*/ 2210484 w 3473617"/>
                <a:gd name="connsiteY11" fmla="*/ 200688 h 3727590"/>
                <a:gd name="connsiteX12" fmla="*/ 2276033 w 3473617"/>
                <a:gd name="connsiteY12" fmla="*/ 238550 h 3727590"/>
                <a:gd name="connsiteX13" fmla="*/ 2347323 w 3473617"/>
                <a:gd name="connsiteY13" fmla="*/ 280127 h 3727590"/>
                <a:gd name="connsiteX14" fmla="*/ 2424833 w 3473617"/>
                <a:gd name="connsiteY14" fmla="*/ 324725 h 3727590"/>
                <a:gd name="connsiteX15" fmla="*/ 2509281 w 3473617"/>
                <a:gd name="connsiteY15" fmla="*/ 373038 h 3727590"/>
                <a:gd name="connsiteX16" fmla="*/ 2601146 w 3473617"/>
                <a:gd name="connsiteY16" fmla="*/ 424139 h 3727590"/>
                <a:gd name="connsiteX17" fmla="*/ 2693011 w 3473617"/>
                <a:gd name="connsiteY17" fmla="*/ 475008 h 3727590"/>
                <a:gd name="connsiteX18" fmla="*/ 2778654 w 3473617"/>
                <a:gd name="connsiteY18" fmla="*/ 521231 h 3727590"/>
                <a:gd name="connsiteX19" fmla="*/ 2857600 w 3473617"/>
                <a:gd name="connsiteY19" fmla="*/ 563506 h 3727590"/>
                <a:gd name="connsiteX20" fmla="*/ 2930805 w 3473617"/>
                <a:gd name="connsiteY20" fmla="*/ 602295 h 3727590"/>
                <a:gd name="connsiteX21" fmla="*/ 2997550 w 3473617"/>
                <a:gd name="connsiteY21" fmla="*/ 637603 h 3727590"/>
                <a:gd name="connsiteX22" fmla="*/ 3059032 w 3473617"/>
                <a:gd name="connsiteY22" fmla="*/ 670354 h 3727590"/>
                <a:gd name="connsiteX23" fmla="*/ 3115012 w 3473617"/>
                <a:gd name="connsiteY23" fmla="*/ 700549 h 3727590"/>
                <a:gd name="connsiteX24" fmla="*/ 3165728 w 3473617"/>
                <a:gd name="connsiteY24" fmla="*/ 728656 h 3727590"/>
                <a:gd name="connsiteX25" fmla="*/ 3211661 w 3473617"/>
                <a:gd name="connsiteY25" fmla="*/ 755599 h 3727590"/>
                <a:gd name="connsiteX26" fmla="*/ 3253047 w 3473617"/>
                <a:gd name="connsiteY26" fmla="*/ 780917 h 3727590"/>
                <a:gd name="connsiteX27" fmla="*/ 3289410 w 3473617"/>
                <a:gd name="connsiteY27" fmla="*/ 805539 h 3727590"/>
                <a:gd name="connsiteX28" fmla="*/ 3322185 w 3473617"/>
                <a:gd name="connsiteY28" fmla="*/ 830160 h 3727590"/>
                <a:gd name="connsiteX29" fmla="*/ 3350892 w 3473617"/>
                <a:gd name="connsiteY29" fmla="*/ 854317 h 3727590"/>
                <a:gd name="connsiteX30" fmla="*/ 3375533 w 3473617"/>
                <a:gd name="connsiteY30" fmla="*/ 879171 h 3727590"/>
                <a:gd name="connsiteX31" fmla="*/ 3397064 w 3473617"/>
                <a:gd name="connsiteY31" fmla="*/ 904953 h 3727590"/>
                <a:gd name="connsiteX32" fmla="*/ 3415245 w 3473617"/>
                <a:gd name="connsiteY32" fmla="*/ 931898 h 3727590"/>
                <a:gd name="connsiteX33" fmla="*/ 3430316 w 3473617"/>
                <a:gd name="connsiteY33" fmla="*/ 960468 h 3727590"/>
                <a:gd name="connsiteX34" fmla="*/ 3442756 w 3473617"/>
                <a:gd name="connsiteY34" fmla="*/ 991129 h 3727590"/>
                <a:gd name="connsiteX35" fmla="*/ 3452805 w 3473617"/>
                <a:gd name="connsiteY35" fmla="*/ 1024345 h 3727590"/>
                <a:gd name="connsiteX36" fmla="*/ 3460220 w 3473617"/>
                <a:gd name="connsiteY36" fmla="*/ 1060347 h 3727590"/>
                <a:gd name="connsiteX37" fmla="*/ 3466201 w 3473617"/>
                <a:gd name="connsiteY37" fmla="*/ 1099602 h 3727590"/>
                <a:gd name="connsiteX38" fmla="*/ 3470028 w 3473617"/>
                <a:gd name="connsiteY38" fmla="*/ 1142574 h 3727590"/>
                <a:gd name="connsiteX39" fmla="*/ 3472421 w 3473617"/>
                <a:gd name="connsiteY39" fmla="*/ 1189493 h 3727590"/>
                <a:gd name="connsiteX40" fmla="*/ 3473378 w 3473617"/>
                <a:gd name="connsiteY40" fmla="*/ 1241059 h 3727590"/>
                <a:gd name="connsiteX41" fmla="*/ 3473617 w 3473617"/>
                <a:gd name="connsiteY41" fmla="*/ 1297735 h 3727590"/>
                <a:gd name="connsiteX42" fmla="*/ 3472900 w 3473617"/>
                <a:gd name="connsiteY42" fmla="*/ 1359521 h 3727590"/>
                <a:gd name="connsiteX43" fmla="*/ 3471464 w 3473617"/>
                <a:gd name="connsiteY43" fmla="*/ 1426649 h 3727590"/>
                <a:gd name="connsiteX44" fmla="*/ 3470028 w 3473617"/>
                <a:gd name="connsiteY44" fmla="*/ 1500280 h 3727590"/>
                <a:gd name="connsiteX45" fmla="*/ 3468354 w 3473617"/>
                <a:gd name="connsiteY45" fmla="*/ 1580417 h 3727590"/>
                <a:gd name="connsiteX46" fmla="*/ 3466918 w 3473617"/>
                <a:gd name="connsiteY46" fmla="*/ 1667289 h 3727590"/>
                <a:gd name="connsiteX47" fmla="*/ 3465722 w 3473617"/>
                <a:gd name="connsiteY47" fmla="*/ 1761826 h 3727590"/>
                <a:gd name="connsiteX48" fmla="*/ 3465245 w 3473617"/>
                <a:gd name="connsiteY48" fmla="*/ 1863796 h 3727590"/>
                <a:gd name="connsiteX49" fmla="*/ 3465722 w 3473617"/>
                <a:gd name="connsiteY49" fmla="*/ 1965766 h 3727590"/>
                <a:gd name="connsiteX50" fmla="*/ 3466918 w 3473617"/>
                <a:gd name="connsiteY50" fmla="*/ 2060303 h 3727590"/>
                <a:gd name="connsiteX51" fmla="*/ 3468354 w 3473617"/>
                <a:gd name="connsiteY51" fmla="*/ 2147174 h 3727590"/>
                <a:gd name="connsiteX52" fmla="*/ 3470028 w 3473617"/>
                <a:gd name="connsiteY52" fmla="*/ 2227310 h 3727590"/>
                <a:gd name="connsiteX53" fmla="*/ 3471464 w 3473617"/>
                <a:gd name="connsiteY53" fmla="*/ 2300942 h 3727590"/>
                <a:gd name="connsiteX54" fmla="*/ 3472900 w 3473617"/>
                <a:gd name="connsiteY54" fmla="*/ 2368071 h 3727590"/>
                <a:gd name="connsiteX55" fmla="*/ 3473617 w 3473617"/>
                <a:gd name="connsiteY55" fmla="*/ 2429856 h 3727590"/>
                <a:gd name="connsiteX56" fmla="*/ 3473378 w 3473617"/>
                <a:gd name="connsiteY56" fmla="*/ 2486531 h 3727590"/>
                <a:gd name="connsiteX57" fmla="*/ 3472421 w 3473617"/>
                <a:gd name="connsiteY57" fmla="*/ 2538097 h 3727590"/>
                <a:gd name="connsiteX58" fmla="*/ 3470028 w 3473617"/>
                <a:gd name="connsiteY58" fmla="*/ 2585016 h 3727590"/>
                <a:gd name="connsiteX59" fmla="*/ 3466201 w 3473617"/>
                <a:gd name="connsiteY59" fmla="*/ 2627989 h 3727590"/>
                <a:gd name="connsiteX60" fmla="*/ 3460459 w 3473617"/>
                <a:gd name="connsiteY60" fmla="*/ 2667243 h 3727590"/>
                <a:gd name="connsiteX61" fmla="*/ 3452805 w 3473617"/>
                <a:gd name="connsiteY61" fmla="*/ 2703247 h 3727590"/>
                <a:gd name="connsiteX62" fmla="*/ 3442756 w 3473617"/>
                <a:gd name="connsiteY62" fmla="*/ 2736462 h 3727590"/>
                <a:gd name="connsiteX63" fmla="*/ 3430316 w 3473617"/>
                <a:gd name="connsiteY63" fmla="*/ 2767122 h 3727590"/>
                <a:gd name="connsiteX64" fmla="*/ 3415245 w 3473617"/>
                <a:gd name="connsiteY64" fmla="*/ 2795693 h 3727590"/>
                <a:gd name="connsiteX65" fmla="*/ 3397064 w 3473617"/>
                <a:gd name="connsiteY65" fmla="*/ 2822637 h 3727590"/>
                <a:gd name="connsiteX66" fmla="*/ 3375533 w 3473617"/>
                <a:gd name="connsiteY66" fmla="*/ 2848420 h 3727590"/>
                <a:gd name="connsiteX67" fmla="*/ 3350892 w 3473617"/>
                <a:gd name="connsiteY67" fmla="*/ 2873273 h 3727590"/>
                <a:gd name="connsiteX68" fmla="*/ 3322185 w 3473617"/>
                <a:gd name="connsiteY68" fmla="*/ 2897431 h 3727590"/>
                <a:gd name="connsiteX69" fmla="*/ 3289649 w 3473617"/>
                <a:gd name="connsiteY69" fmla="*/ 2922052 h 3727590"/>
                <a:gd name="connsiteX70" fmla="*/ 3253047 w 3473617"/>
                <a:gd name="connsiteY70" fmla="*/ 2946673 h 3727590"/>
                <a:gd name="connsiteX71" fmla="*/ 3211661 w 3473617"/>
                <a:gd name="connsiteY71" fmla="*/ 2972223 h 3727590"/>
                <a:gd name="connsiteX72" fmla="*/ 3165968 w 3473617"/>
                <a:gd name="connsiteY72" fmla="*/ 2998936 h 3727590"/>
                <a:gd name="connsiteX73" fmla="*/ 3115012 w 3473617"/>
                <a:gd name="connsiteY73" fmla="*/ 3027042 h 3727590"/>
                <a:gd name="connsiteX74" fmla="*/ 3059032 w 3473617"/>
                <a:gd name="connsiteY74" fmla="*/ 3057238 h 3727590"/>
                <a:gd name="connsiteX75" fmla="*/ 2997550 w 3473617"/>
                <a:gd name="connsiteY75" fmla="*/ 3089988 h 3727590"/>
                <a:gd name="connsiteX76" fmla="*/ 2930805 w 3473617"/>
                <a:gd name="connsiteY76" fmla="*/ 3125527 h 3727590"/>
                <a:gd name="connsiteX77" fmla="*/ 2857600 w 3473617"/>
                <a:gd name="connsiteY77" fmla="*/ 3164317 h 3727590"/>
                <a:gd name="connsiteX78" fmla="*/ 2778654 w 3473617"/>
                <a:gd name="connsiteY78" fmla="*/ 3206359 h 3727590"/>
                <a:gd name="connsiteX79" fmla="*/ 2693011 w 3473617"/>
                <a:gd name="connsiteY79" fmla="*/ 3252583 h 3727590"/>
                <a:gd name="connsiteX80" fmla="*/ 2601146 w 3473617"/>
                <a:gd name="connsiteY80" fmla="*/ 3303452 h 3727590"/>
                <a:gd name="connsiteX81" fmla="*/ 2509281 w 3473617"/>
                <a:gd name="connsiteY81" fmla="*/ 3354553 h 3727590"/>
                <a:gd name="connsiteX82" fmla="*/ 2424833 w 3473617"/>
                <a:gd name="connsiteY82" fmla="*/ 3402867 h 3727590"/>
                <a:gd name="connsiteX83" fmla="*/ 2347323 w 3473617"/>
                <a:gd name="connsiteY83" fmla="*/ 3447464 h 3727590"/>
                <a:gd name="connsiteX84" fmla="*/ 2276033 w 3473617"/>
                <a:gd name="connsiteY84" fmla="*/ 3489041 h 3727590"/>
                <a:gd name="connsiteX85" fmla="*/ 2210484 w 3473617"/>
                <a:gd name="connsiteY85" fmla="*/ 3526902 h 3727590"/>
                <a:gd name="connsiteX86" fmla="*/ 2150437 w 3473617"/>
                <a:gd name="connsiteY86" fmla="*/ 3561978 h 3727590"/>
                <a:gd name="connsiteX87" fmla="*/ 2095174 w 3473617"/>
                <a:gd name="connsiteY87" fmla="*/ 3593335 h 3727590"/>
                <a:gd name="connsiteX88" fmla="*/ 2044459 w 3473617"/>
                <a:gd name="connsiteY88" fmla="*/ 3621672 h 3727590"/>
                <a:gd name="connsiteX89" fmla="*/ 1997569 w 3473617"/>
                <a:gd name="connsiteY89" fmla="*/ 3646292 h 3727590"/>
                <a:gd name="connsiteX90" fmla="*/ 1954029 w 3473617"/>
                <a:gd name="connsiteY90" fmla="*/ 3667896 h 3727590"/>
                <a:gd name="connsiteX91" fmla="*/ 1913361 w 3473617"/>
                <a:gd name="connsiteY91" fmla="*/ 3686012 h 3727590"/>
                <a:gd name="connsiteX92" fmla="*/ 1875083 w 3473617"/>
                <a:gd name="connsiteY92" fmla="*/ 3701111 h 3727590"/>
                <a:gd name="connsiteX93" fmla="*/ 1838960 w 3473617"/>
                <a:gd name="connsiteY93" fmla="*/ 3712725 h 3727590"/>
                <a:gd name="connsiteX94" fmla="*/ 1804033 w 3473617"/>
                <a:gd name="connsiteY94" fmla="*/ 3720855 h 3727590"/>
                <a:gd name="connsiteX95" fmla="*/ 1770061 w 3473617"/>
                <a:gd name="connsiteY95" fmla="*/ 3725964 h 3727590"/>
                <a:gd name="connsiteX96" fmla="*/ 1737049 w 3473617"/>
                <a:gd name="connsiteY96" fmla="*/ 3727590 h 3727590"/>
                <a:gd name="connsiteX97" fmla="*/ 1703555 w 3473617"/>
                <a:gd name="connsiteY97" fmla="*/ 3725964 h 3727590"/>
                <a:gd name="connsiteX98" fmla="*/ 1669585 w 3473617"/>
                <a:gd name="connsiteY98" fmla="*/ 3720855 h 3727590"/>
                <a:gd name="connsiteX99" fmla="*/ 1634659 w 3473617"/>
                <a:gd name="connsiteY99" fmla="*/ 3712725 h 3727590"/>
                <a:gd name="connsiteX100" fmla="*/ 1598533 w 3473617"/>
                <a:gd name="connsiteY100" fmla="*/ 3701111 h 3727590"/>
                <a:gd name="connsiteX101" fmla="*/ 1560258 w 3473617"/>
                <a:gd name="connsiteY101" fmla="*/ 3686012 h 3727590"/>
                <a:gd name="connsiteX102" fmla="*/ 1519588 w 3473617"/>
                <a:gd name="connsiteY102" fmla="*/ 3667896 h 3727590"/>
                <a:gd name="connsiteX103" fmla="*/ 1476048 w 3473617"/>
                <a:gd name="connsiteY103" fmla="*/ 3646292 h 3727590"/>
                <a:gd name="connsiteX104" fmla="*/ 1429159 w 3473617"/>
                <a:gd name="connsiteY104" fmla="*/ 3621672 h 3727590"/>
                <a:gd name="connsiteX105" fmla="*/ 1378442 w 3473617"/>
                <a:gd name="connsiteY105" fmla="*/ 3593335 h 3727590"/>
                <a:gd name="connsiteX106" fmla="*/ 1323180 w 3473617"/>
                <a:gd name="connsiteY106" fmla="*/ 3561978 h 3727590"/>
                <a:gd name="connsiteX107" fmla="*/ 1263134 w 3473617"/>
                <a:gd name="connsiteY107" fmla="*/ 3526902 h 3727590"/>
                <a:gd name="connsiteX108" fmla="*/ 1197585 w 3473617"/>
                <a:gd name="connsiteY108" fmla="*/ 3489041 h 3727590"/>
                <a:gd name="connsiteX109" fmla="*/ 1126294 w 3473617"/>
                <a:gd name="connsiteY109" fmla="*/ 3447464 h 3727590"/>
                <a:gd name="connsiteX110" fmla="*/ 1048784 w 3473617"/>
                <a:gd name="connsiteY110" fmla="*/ 3402867 h 3727590"/>
                <a:gd name="connsiteX111" fmla="*/ 964336 w 3473617"/>
                <a:gd name="connsiteY111" fmla="*/ 3354553 h 3727590"/>
                <a:gd name="connsiteX112" fmla="*/ 872472 w 3473617"/>
                <a:gd name="connsiteY112" fmla="*/ 3303452 h 3727590"/>
                <a:gd name="connsiteX113" fmla="*/ 780608 w 3473617"/>
                <a:gd name="connsiteY113" fmla="*/ 3252583 h 3727590"/>
                <a:gd name="connsiteX114" fmla="*/ 694963 w 3473617"/>
                <a:gd name="connsiteY114" fmla="*/ 3206359 h 3727590"/>
                <a:gd name="connsiteX115" fmla="*/ 616018 w 3473617"/>
                <a:gd name="connsiteY115" fmla="*/ 3164085 h 3727590"/>
                <a:gd name="connsiteX116" fmla="*/ 542812 w 3473617"/>
                <a:gd name="connsiteY116" fmla="*/ 3125295 h 3727590"/>
                <a:gd name="connsiteX117" fmla="*/ 476067 w 3473617"/>
                <a:gd name="connsiteY117" fmla="*/ 3089988 h 3727590"/>
                <a:gd name="connsiteX118" fmla="*/ 414586 w 3473617"/>
                <a:gd name="connsiteY118" fmla="*/ 3057238 h 3727590"/>
                <a:gd name="connsiteX119" fmla="*/ 358606 w 3473617"/>
                <a:gd name="connsiteY119" fmla="*/ 3027042 h 3727590"/>
                <a:gd name="connsiteX120" fmla="*/ 307889 w 3473617"/>
                <a:gd name="connsiteY120" fmla="*/ 2998936 h 3727590"/>
                <a:gd name="connsiteX121" fmla="*/ 261956 w 3473617"/>
                <a:gd name="connsiteY121" fmla="*/ 2971992 h 3727590"/>
                <a:gd name="connsiteX122" fmla="*/ 220570 w 3473617"/>
                <a:gd name="connsiteY122" fmla="*/ 2946673 h 3727590"/>
                <a:gd name="connsiteX123" fmla="*/ 184207 w 3473617"/>
                <a:gd name="connsiteY123" fmla="*/ 2922052 h 3727590"/>
                <a:gd name="connsiteX124" fmla="*/ 151432 w 3473617"/>
                <a:gd name="connsiteY124" fmla="*/ 2897431 h 3727590"/>
                <a:gd name="connsiteX125" fmla="*/ 122725 w 3473617"/>
                <a:gd name="connsiteY125" fmla="*/ 2873273 h 3727590"/>
                <a:gd name="connsiteX126" fmla="*/ 98084 w 3473617"/>
                <a:gd name="connsiteY126" fmla="*/ 2848420 h 3727590"/>
                <a:gd name="connsiteX127" fmla="*/ 76554 w 3473617"/>
                <a:gd name="connsiteY127" fmla="*/ 2822637 h 3727590"/>
                <a:gd name="connsiteX128" fmla="*/ 58373 w 3473617"/>
                <a:gd name="connsiteY128" fmla="*/ 2795693 h 3727590"/>
                <a:gd name="connsiteX129" fmla="*/ 43301 w 3473617"/>
                <a:gd name="connsiteY129" fmla="*/ 2767122 h 3727590"/>
                <a:gd name="connsiteX130" fmla="*/ 30861 w 3473617"/>
                <a:gd name="connsiteY130" fmla="*/ 2736462 h 3727590"/>
                <a:gd name="connsiteX131" fmla="*/ 20813 w 3473617"/>
                <a:gd name="connsiteY131" fmla="*/ 2703247 h 3727590"/>
                <a:gd name="connsiteX132" fmla="*/ 13397 w 3473617"/>
                <a:gd name="connsiteY132" fmla="*/ 2667243 h 3727590"/>
                <a:gd name="connsiteX133" fmla="*/ 7417 w 3473617"/>
                <a:gd name="connsiteY133" fmla="*/ 2627989 h 3727590"/>
                <a:gd name="connsiteX134" fmla="*/ 3589 w 3473617"/>
                <a:gd name="connsiteY134" fmla="*/ 2585016 h 3727590"/>
                <a:gd name="connsiteX135" fmla="*/ 1196 w 3473617"/>
                <a:gd name="connsiteY135" fmla="*/ 2538097 h 3727590"/>
                <a:gd name="connsiteX136" fmla="*/ 239 w 3473617"/>
                <a:gd name="connsiteY136" fmla="*/ 2486531 h 3727590"/>
                <a:gd name="connsiteX137" fmla="*/ 0 w 3473617"/>
                <a:gd name="connsiteY137" fmla="*/ 2429856 h 3727590"/>
                <a:gd name="connsiteX138" fmla="*/ 718 w 3473617"/>
                <a:gd name="connsiteY138" fmla="*/ 2368071 h 3727590"/>
                <a:gd name="connsiteX139" fmla="*/ 2154 w 3473617"/>
                <a:gd name="connsiteY139" fmla="*/ 2300942 h 3727590"/>
                <a:gd name="connsiteX140" fmla="*/ 3589 w 3473617"/>
                <a:gd name="connsiteY140" fmla="*/ 2227310 h 3727590"/>
                <a:gd name="connsiteX141" fmla="*/ 5263 w 3473617"/>
                <a:gd name="connsiteY141" fmla="*/ 2147174 h 3727590"/>
                <a:gd name="connsiteX142" fmla="*/ 6699 w 3473617"/>
                <a:gd name="connsiteY142" fmla="*/ 2060303 h 3727590"/>
                <a:gd name="connsiteX143" fmla="*/ 7895 w 3473617"/>
                <a:gd name="connsiteY143" fmla="*/ 1965766 h 3727590"/>
                <a:gd name="connsiteX144" fmla="*/ 8373 w 3473617"/>
                <a:gd name="connsiteY144" fmla="*/ 1863796 h 3727590"/>
                <a:gd name="connsiteX145" fmla="*/ 7895 w 3473617"/>
                <a:gd name="connsiteY145" fmla="*/ 1761826 h 3727590"/>
                <a:gd name="connsiteX146" fmla="*/ 6699 w 3473617"/>
                <a:gd name="connsiteY146" fmla="*/ 1667289 h 3727590"/>
                <a:gd name="connsiteX147" fmla="*/ 5263 w 3473617"/>
                <a:gd name="connsiteY147" fmla="*/ 1580417 h 3727590"/>
                <a:gd name="connsiteX148" fmla="*/ 3589 w 3473617"/>
                <a:gd name="connsiteY148" fmla="*/ 1500280 h 3727590"/>
                <a:gd name="connsiteX149" fmla="*/ 2154 w 3473617"/>
                <a:gd name="connsiteY149" fmla="*/ 1426649 h 3727590"/>
                <a:gd name="connsiteX150" fmla="*/ 718 w 3473617"/>
                <a:gd name="connsiteY150" fmla="*/ 1359521 h 3727590"/>
                <a:gd name="connsiteX151" fmla="*/ 0 w 3473617"/>
                <a:gd name="connsiteY151" fmla="*/ 1297735 h 3727590"/>
                <a:gd name="connsiteX152" fmla="*/ 239 w 3473617"/>
                <a:gd name="connsiteY152" fmla="*/ 1241059 h 3727590"/>
                <a:gd name="connsiteX153" fmla="*/ 1196 w 3473617"/>
                <a:gd name="connsiteY153" fmla="*/ 1189493 h 3727590"/>
                <a:gd name="connsiteX154" fmla="*/ 3589 w 3473617"/>
                <a:gd name="connsiteY154" fmla="*/ 1142574 h 3727590"/>
                <a:gd name="connsiteX155" fmla="*/ 7417 w 3473617"/>
                <a:gd name="connsiteY155" fmla="*/ 1099602 h 3727590"/>
                <a:gd name="connsiteX156" fmla="*/ 13158 w 3473617"/>
                <a:gd name="connsiteY156" fmla="*/ 1060347 h 3727590"/>
                <a:gd name="connsiteX157" fmla="*/ 20813 w 3473617"/>
                <a:gd name="connsiteY157" fmla="*/ 1024345 h 3727590"/>
                <a:gd name="connsiteX158" fmla="*/ 30861 w 3473617"/>
                <a:gd name="connsiteY158" fmla="*/ 991129 h 3727590"/>
                <a:gd name="connsiteX159" fmla="*/ 43301 w 3473617"/>
                <a:gd name="connsiteY159" fmla="*/ 960468 h 3727590"/>
                <a:gd name="connsiteX160" fmla="*/ 58373 w 3473617"/>
                <a:gd name="connsiteY160" fmla="*/ 931898 h 3727590"/>
                <a:gd name="connsiteX161" fmla="*/ 76554 w 3473617"/>
                <a:gd name="connsiteY161" fmla="*/ 904953 h 3727590"/>
                <a:gd name="connsiteX162" fmla="*/ 98084 w 3473617"/>
                <a:gd name="connsiteY162" fmla="*/ 879171 h 3727590"/>
                <a:gd name="connsiteX163" fmla="*/ 122725 w 3473617"/>
                <a:gd name="connsiteY163" fmla="*/ 854317 h 3727590"/>
                <a:gd name="connsiteX164" fmla="*/ 151432 w 3473617"/>
                <a:gd name="connsiteY164" fmla="*/ 830160 h 3727590"/>
                <a:gd name="connsiteX165" fmla="*/ 183968 w 3473617"/>
                <a:gd name="connsiteY165" fmla="*/ 805539 h 3727590"/>
                <a:gd name="connsiteX166" fmla="*/ 220570 w 3473617"/>
                <a:gd name="connsiteY166" fmla="*/ 780917 h 3727590"/>
                <a:gd name="connsiteX167" fmla="*/ 261956 w 3473617"/>
                <a:gd name="connsiteY167" fmla="*/ 755367 h 3727590"/>
                <a:gd name="connsiteX168" fmla="*/ 307650 w 3473617"/>
                <a:gd name="connsiteY168" fmla="*/ 728656 h 3727590"/>
                <a:gd name="connsiteX169" fmla="*/ 358606 w 3473617"/>
                <a:gd name="connsiteY169" fmla="*/ 700549 h 3727590"/>
                <a:gd name="connsiteX170" fmla="*/ 414586 w 3473617"/>
                <a:gd name="connsiteY170" fmla="*/ 670354 h 3727590"/>
                <a:gd name="connsiteX171" fmla="*/ 476067 w 3473617"/>
                <a:gd name="connsiteY171" fmla="*/ 637603 h 3727590"/>
                <a:gd name="connsiteX172" fmla="*/ 542812 w 3473617"/>
                <a:gd name="connsiteY172" fmla="*/ 602064 h 3727590"/>
                <a:gd name="connsiteX173" fmla="*/ 616018 w 3473617"/>
                <a:gd name="connsiteY173" fmla="*/ 563273 h 3727590"/>
                <a:gd name="connsiteX174" fmla="*/ 694963 w 3473617"/>
                <a:gd name="connsiteY174" fmla="*/ 521231 h 3727590"/>
                <a:gd name="connsiteX175" fmla="*/ 780608 w 3473617"/>
                <a:gd name="connsiteY175" fmla="*/ 475008 h 3727590"/>
                <a:gd name="connsiteX176" fmla="*/ 872472 w 3473617"/>
                <a:gd name="connsiteY176" fmla="*/ 424139 h 3727590"/>
                <a:gd name="connsiteX177" fmla="*/ 964336 w 3473617"/>
                <a:gd name="connsiteY177" fmla="*/ 373038 h 3727590"/>
                <a:gd name="connsiteX178" fmla="*/ 1048784 w 3473617"/>
                <a:gd name="connsiteY178" fmla="*/ 324725 h 3727590"/>
                <a:gd name="connsiteX179" fmla="*/ 1126294 w 3473617"/>
                <a:gd name="connsiteY179" fmla="*/ 280127 h 3727590"/>
                <a:gd name="connsiteX180" fmla="*/ 1197585 w 3473617"/>
                <a:gd name="connsiteY180" fmla="*/ 238550 h 3727590"/>
                <a:gd name="connsiteX181" fmla="*/ 1263134 w 3473617"/>
                <a:gd name="connsiteY181" fmla="*/ 200688 h 3727590"/>
                <a:gd name="connsiteX182" fmla="*/ 1323180 w 3473617"/>
                <a:gd name="connsiteY182" fmla="*/ 165615 h 3727590"/>
                <a:gd name="connsiteX183" fmla="*/ 1378442 w 3473617"/>
                <a:gd name="connsiteY183" fmla="*/ 134257 h 3727590"/>
                <a:gd name="connsiteX184" fmla="*/ 1429159 w 3473617"/>
                <a:gd name="connsiteY184" fmla="*/ 105918 h 3727590"/>
                <a:gd name="connsiteX185" fmla="*/ 1476048 w 3473617"/>
                <a:gd name="connsiteY185" fmla="*/ 81298 h 3727590"/>
                <a:gd name="connsiteX186" fmla="*/ 1519588 w 3473617"/>
                <a:gd name="connsiteY186" fmla="*/ 59696 h 3727590"/>
                <a:gd name="connsiteX187" fmla="*/ 1560258 w 3473617"/>
                <a:gd name="connsiteY187" fmla="*/ 41578 h 3727590"/>
                <a:gd name="connsiteX188" fmla="*/ 1598533 w 3473617"/>
                <a:gd name="connsiteY188" fmla="*/ 26479 h 3727590"/>
                <a:gd name="connsiteX189" fmla="*/ 1634659 w 3473617"/>
                <a:gd name="connsiteY189" fmla="*/ 14866 h 3727590"/>
                <a:gd name="connsiteX190" fmla="*/ 1669585 w 3473617"/>
                <a:gd name="connsiteY190" fmla="*/ 6737 h 3727590"/>
                <a:gd name="connsiteX191" fmla="*/ 1703555 w 3473617"/>
                <a:gd name="connsiteY191" fmla="*/ 1626 h 37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73617" h="3727590">
                  <a:moveTo>
                    <a:pt x="1737049" y="0"/>
                  </a:moveTo>
                  <a:lnTo>
                    <a:pt x="1770061" y="1626"/>
                  </a:lnTo>
                  <a:lnTo>
                    <a:pt x="1804033" y="6737"/>
                  </a:lnTo>
                  <a:lnTo>
                    <a:pt x="1838960" y="14866"/>
                  </a:lnTo>
                  <a:lnTo>
                    <a:pt x="1875083" y="26479"/>
                  </a:lnTo>
                  <a:lnTo>
                    <a:pt x="1913361" y="41578"/>
                  </a:lnTo>
                  <a:lnTo>
                    <a:pt x="1954029" y="59696"/>
                  </a:lnTo>
                  <a:lnTo>
                    <a:pt x="1997569" y="81298"/>
                  </a:lnTo>
                  <a:lnTo>
                    <a:pt x="2044459" y="105918"/>
                  </a:lnTo>
                  <a:lnTo>
                    <a:pt x="2095174" y="134257"/>
                  </a:lnTo>
                  <a:lnTo>
                    <a:pt x="2150437" y="165615"/>
                  </a:lnTo>
                  <a:lnTo>
                    <a:pt x="2210484" y="200688"/>
                  </a:lnTo>
                  <a:lnTo>
                    <a:pt x="2276033" y="238550"/>
                  </a:lnTo>
                  <a:lnTo>
                    <a:pt x="2347323" y="280127"/>
                  </a:lnTo>
                  <a:lnTo>
                    <a:pt x="2424833" y="324725"/>
                  </a:lnTo>
                  <a:lnTo>
                    <a:pt x="2509281" y="373038"/>
                  </a:lnTo>
                  <a:lnTo>
                    <a:pt x="2601146" y="424139"/>
                  </a:lnTo>
                  <a:lnTo>
                    <a:pt x="2693011" y="475008"/>
                  </a:lnTo>
                  <a:lnTo>
                    <a:pt x="2778654" y="521231"/>
                  </a:lnTo>
                  <a:lnTo>
                    <a:pt x="2857600" y="563506"/>
                  </a:lnTo>
                  <a:lnTo>
                    <a:pt x="2930805" y="602295"/>
                  </a:lnTo>
                  <a:lnTo>
                    <a:pt x="2997550" y="637603"/>
                  </a:lnTo>
                  <a:lnTo>
                    <a:pt x="3059032" y="670354"/>
                  </a:lnTo>
                  <a:lnTo>
                    <a:pt x="3115012" y="700549"/>
                  </a:lnTo>
                  <a:lnTo>
                    <a:pt x="3165728" y="728656"/>
                  </a:lnTo>
                  <a:lnTo>
                    <a:pt x="3211661" y="755599"/>
                  </a:lnTo>
                  <a:lnTo>
                    <a:pt x="3253047" y="780917"/>
                  </a:lnTo>
                  <a:lnTo>
                    <a:pt x="3289410" y="805539"/>
                  </a:lnTo>
                  <a:lnTo>
                    <a:pt x="3322185" y="830160"/>
                  </a:lnTo>
                  <a:lnTo>
                    <a:pt x="3350892" y="854317"/>
                  </a:lnTo>
                  <a:lnTo>
                    <a:pt x="3375533" y="879171"/>
                  </a:lnTo>
                  <a:lnTo>
                    <a:pt x="3397064" y="904953"/>
                  </a:lnTo>
                  <a:lnTo>
                    <a:pt x="3415245" y="931898"/>
                  </a:lnTo>
                  <a:lnTo>
                    <a:pt x="3430316" y="960468"/>
                  </a:lnTo>
                  <a:lnTo>
                    <a:pt x="3442756" y="991129"/>
                  </a:lnTo>
                  <a:lnTo>
                    <a:pt x="3452805" y="1024345"/>
                  </a:lnTo>
                  <a:lnTo>
                    <a:pt x="3460220" y="1060347"/>
                  </a:lnTo>
                  <a:lnTo>
                    <a:pt x="3466201" y="1099602"/>
                  </a:lnTo>
                  <a:lnTo>
                    <a:pt x="3470028" y="1142574"/>
                  </a:lnTo>
                  <a:lnTo>
                    <a:pt x="3472421" y="1189493"/>
                  </a:lnTo>
                  <a:lnTo>
                    <a:pt x="3473378" y="1241059"/>
                  </a:lnTo>
                  <a:lnTo>
                    <a:pt x="3473617" y="1297735"/>
                  </a:lnTo>
                  <a:lnTo>
                    <a:pt x="3472900" y="1359521"/>
                  </a:lnTo>
                  <a:lnTo>
                    <a:pt x="3471464" y="1426649"/>
                  </a:lnTo>
                  <a:lnTo>
                    <a:pt x="3470028" y="1500280"/>
                  </a:lnTo>
                  <a:lnTo>
                    <a:pt x="3468354" y="1580417"/>
                  </a:lnTo>
                  <a:lnTo>
                    <a:pt x="3466918" y="1667289"/>
                  </a:lnTo>
                  <a:lnTo>
                    <a:pt x="3465722" y="1761826"/>
                  </a:lnTo>
                  <a:lnTo>
                    <a:pt x="3465245" y="1863796"/>
                  </a:lnTo>
                  <a:lnTo>
                    <a:pt x="3465722" y="1965766"/>
                  </a:lnTo>
                  <a:lnTo>
                    <a:pt x="3466918" y="2060303"/>
                  </a:lnTo>
                  <a:lnTo>
                    <a:pt x="3468354" y="2147174"/>
                  </a:lnTo>
                  <a:lnTo>
                    <a:pt x="3470028" y="2227310"/>
                  </a:lnTo>
                  <a:lnTo>
                    <a:pt x="3471464" y="2300942"/>
                  </a:lnTo>
                  <a:lnTo>
                    <a:pt x="3472900" y="2368071"/>
                  </a:lnTo>
                  <a:lnTo>
                    <a:pt x="3473617" y="2429856"/>
                  </a:lnTo>
                  <a:lnTo>
                    <a:pt x="3473378" y="2486531"/>
                  </a:lnTo>
                  <a:lnTo>
                    <a:pt x="3472421" y="2538097"/>
                  </a:lnTo>
                  <a:lnTo>
                    <a:pt x="3470028" y="2585016"/>
                  </a:lnTo>
                  <a:lnTo>
                    <a:pt x="3466201" y="2627989"/>
                  </a:lnTo>
                  <a:lnTo>
                    <a:pt x="3460459" y="2667243"/>
                  </a:lnTo>
                  <a:lnTo>
                    <a:pt x="3452805" y="2703247"/>
                  </a:lnTo>
                  <a:lnTo>
                    <a:pt x="3442756" y="2736462"/>
                  </a:lnTo>
                  <a:lnTo>
                    <a:pt x="3430316" y="2767122"/>
                  </a:lnTo>
                  <a:lnTo>
                    <a:pt x="3415245" y="2795693"/>
                  </a:lnTo>
                  <a:lnTo>
                    <a:pt x="3397064" y="2822637"/>
                  </a:lnTo>
                  <a:lnTo>
                    <a:pt x="3375533" y="2848420"/>
                  </a:lnTo>
                  <a:lnTo>
                    <a:pt x="3350892" y="2873273"/>
                  </a:lnTo>
                  <a:lnTo>
                    <a:pt x="3322185" y="2897431"/>
                  </a:lnTo>
                  <a:lnTo>
                    <a:pt x="3289649" y="2922052"/>
                  </a:lnTo>
                  <a:lnTo>
                    <a:pt x="3253047" y="2946673"/>
                  </a:lnTo>
                  <a:lnTo>
                    <a:pt x="3211661" y="2972223"/>
                  </a:lnTo>
                  <a:lnTo>
                    <a:pt x="3165968" y="2998936"/>
                  </a:lnTo>
                  <a:lnTo>
                    <a:pt x="3115012" y="3027042"/>
                  </a:lnTo>
                  <a:lnTo>
                    <a:pt x="3059032" y="3057238"/>
                  </a:lnTo>
                  <a:lnTo>
                    <a:pt x="2997550" y="3089988"/>
                  </a:lnTo>
                  <a:lnTo>
                    <a:pt x="2930805" y="3125527"/>
                  </a:lnTo>
                  <a:lnTo>
                    <a:pt x="2857600" y="3164317"/>
                  </a:lnTo>
                  <a:lnTo>
                    <a:pt x="2778654" y="3206359"/>
                  </a:lnTo>
                  <a:lnTo>
                    <a:pt x="2693011" y="3252583"/>
                  </a:lnTo>
                  <a:lnTo>
                    <a:pt x="2601146" y="3303452"/>
                  </a:lnTo>
                  <a:lnTo>
                    <a:pt x="2509281" y="3354553"/>
                  </a:lnTo>
                  <a:lnTo>
                    <a:pt x="2424833" y="3402867"/>
                  </a:lnTo>
                  <a:lnTo>
                    <a:pt x="2347323" y="3447464"/>
                  </a:lnTo>
                  <a:lnTo>
                    <a:pt x="2276033" y="3489041"/>
                  </a:lnTo>
                  <a:lnTo>
                    <a:pt x="2210484" y="3526902"/>
                  </a:lnTo>
                  <a:lnTo>
                    <a:pt x="2150437" y="3561978"/>
                  </a:lnTo>
                  <a:lnTo>
                    <a:pt x="2095174" y="3593335"/>
                  </a:lnTo>
                  <a:lnTo>
                    <a:pt x="2044459" y="3621672"/>
                  </a:lnTo>
                  <a:lnTo>
                    <a:pt x="1997569" y="3646292"/>
                  </a:lnTo>
                  <a:lnTo>
                    <a:pt x="1954029" y="3667896"/>
                  </a:lnTo>
                  <a:lnTo>
                    <a:pt x="1913361" y="3686012"/>
                  </a:lnTo>
                  <a:lnTo>
                    <a:pt x="1875083" y="3701111"/>
                  </a:lnTo>
                  <a:lnTo>
                    <a:pt x="1838960" y="3712725"/>
                  </a:lnTo>
                  <a:lnTo>
                    <a:pt x="1804033" y="3720855"/>
                  </a:lnTo>
                  <a:lnTo>
                    <a:pt x="1770061" y="3725964"/>
                  </a:lnTo>
                  <a:lnTo>
                    <a:pt x="1737049" y="3727590"/>
                  </a:lnTo>
                  <a:lnTo>
                    <a:pt x="1703555" y="3725964"/>
                  </a:lnTo>
                  <a:lnTo>
                    <a:pt x="1669585" y="3720855"/>
                  </a:lnTo>
                  <a:lnTo>
                    <a:pt x="1634659" y="3712725"/>
                  </a:lnTo>
                  <a:lnTo>
                    <a:pt x="1598533" y="3701111"/>
                  </a:lnTo>
                  <a:lnTo>
                    <a:pt x="1560258" y="3686012"/>
                  </a:lnTo>
                  <a:lnTo>
                    <a:pt x="1519588" y="3667896"/>
                  </a:lnTo>
                  <a:lnTo>
                    <a:pt x="1476048" y="3646292"/>
                  </a:lnTo>
                  <a:lnTo>
                    <a:pt x="1429159" y="3621672"/>
                  </a:lnTo>
                  <a:lnTo>
                    <a:pt x="1378442" y="3593335"/>
                  </a:lnTo>
                  <a:lnTo>
                    <a:pt x="1323180" y="3561978"/>
                  </a:lnTo>
                  <a:lnTo>
                    <a:pt x="1263134" y="3526902"/>
                  </a:lnTo>
                  <a:lnTo>
                    <a:pt x="1197585" y="3489041"/>
                  </a:lnTo>
                  <a:lnTo>
                    <a:pt x="1126294" y="3447464"/>
                  </a:lnTo>
                  <a:lnTo>
                    <a:pt x="1048784" y="3402867"/>
                  </a:lnTo>
                  <a:lnTo>
                    <a:pt x="964336" y="3354553"/>
                  </a:lnTo>
                  <a:lnTo>
                    <a:pt x="872472" y="3303452"/>
                  </a:lnTo>
                  <a:lnTo>
                    <a:pt x="780608" y="3252583"/>
                  </a:lnTo>
                  <a:lnTo>
                    <a:pt x="694963" y="3206359"/>
                  </a:lnTo>
                  <a:lnTo>
                    <a:pt x="616018" y="3164085"/>
                  </a:lnTo>
                  <a:lnTo>
                    <a:pt x="542812" y="3125295"/>
                  </a:lnTo>
                  <a:lnTo>
                    <a:pt x="476067" y="3089988"/>
                  </a:lnTo>
                  <a:lnTo>
                    <a:pt x="414586" y="3057238"/>
                  </a:lnTo>
                  <a:lnTo>
                    <a:pt x="358606" y="3027042"/>
                  </a:lnTo>
                  <a:lnTo>
                    <a:pt x="307889" y="2998936"/>
                  </a:lnTo>
                  <a:lnTo>
                    <a:pt x="261956" y="2971992"/>
                  </a:lnTo>
                  <a:lnTo>
                    <a:pt x="220570" y="2946673"/>
                  </a:lnTo>
                  <a:lnTo>
                    <a:pt x="184207" y="2922052"/>
                  </a:lnTo>
                  <a:lnTo>
                    <a:pt x="151432" y="2897431"/>
                  </a:lnTo>
                  <a:lnTo>
                    <a:pt x="122725" y="2873273"/>
                  </a:lnTo>
                  <a:lnTo>
                    <a:pt x="98084" y="2848420"/>
                  </a:lnTo>
                  <a:lnTo>
                    <a:pt x="76554" y="2822637"/>
                  </a:lnTo>
                  <a:lnTo>
                    <a:pt x="58373" y="2795693"/>
                  </a:lnTo>
                  <a:lnTo>
                    <a:pt x="43301" y="2767122"/>
                  </a:lnTo>
                  <a:lnTo>
                    <a:pt x="30861" y="2736462"/>
                  </a:lnTo>
                  <a:lnTo>
                    <a:pt x="20813" y="2703247"/>
                  </a:lnTo>
                  <a:lnTo>
                    <a:pt x="13397" y="2667243"/>
                  </a:lnTo>
                  <a:lnTo>
                    <a:pt x="7417" y="2627989"/>
                  </a:lnTo>
                  <a:lnTo>
                    <a:pt x="3589" y="2585016"/>
                  </a:lnTo>
                  <a:lnTo>
                    <a:pt x="1196" y="2538097"/>
                  </a:lnTo>
                  <a:lnTo>
                    <a:pt x="239" y="2486531"/>
                  </a:lnTo>
                  <a:lnTo>
                    <a:pt x="0" y="2429856"/>
                  </a:lnTo>
                  <a:lnTo>
                    <a:pt x="718" y="2368071"/>
                  </a:lnTo>
                  <a:lnTo>
                    <a:pt x="2154" y="2300942"/>
                  </a:lnTo>
                  <a:lnTo>
                    <a:pt x="3589" y="2227310"/>
                  </a:lnTo>
                  <a:lnTo>
                    <a:pt x="5263" y="2147174"/>
                  </a:lnTo>
                  <a:lnTo>
                    <a:pt x="6699" y="2060303"/>
                  </a:lnTo>
                  <a:lnTo>
                    <a:pt x="7895" y="1965766"/>
                  </a:lnTo>
                  <a:lnTo>
                    <a:pt x="8373" y="1863796"/>
                  </a:lnTo>
                  <a:lnTo>
                    <a:pt x="7895" y="1761826"/>
                  </a:lnTo>
                  <a:lnTo>
                    <a:pt x="6699" y="1667289"/>
                  </a:lnTo>
                  <a:lnTo>
                    <a:pt x="5263" y="1580417"/>
                  </a:lnTo>
                  <a:lnTo>
                    <a:pt x="3589" y="1500280"/>
                  </a:lnTo>
                  <a:lnTo>
                    <a:pt x="2154" y="1426649"/>
                  </a:lnTo>
                  <a:lnTo>
                    <a:pt x="718" y="1359521"/>
                  </a:lnTo>
                  <a:lnTo>
                    <a:pt x="0" y="1297735"/>
                  </a:lnTo>
                  <a:lnTo>
                    <a:pt x="239" y="1241059"/>
                  </a:lnTo>
                  <a:lnTo>
                    <a:pt x="1196" y="1189493"/>
                  </a:lnTo>
                  <a:lnTo>
                    <a:pt x="3589" y="1142574"/>
                  </a:lnTo>
                  <a:lnTo>
                    <a:pt x="7417" y="1099602"/>
                  </a:lnTo>
                  <a:lnTo>
                    <a:pt x="13158" y="1060347"/>
                  </a:lnTo>
                  <a:lnTo>
                    <a:pt x="20813" y="1024345"/>
                  </a:lnTo>
                  <a:lnTo>
                    <a:pt x="30861" y="991129"/>
                  </a:lnTo>
                  <a:lnTo>
                    <a:pt x="43301" y="960468"/>
                  </a:lnTo>
                  <a:lnTo>
                    <a:pt x="58373" y="931898"/>
                  </a:lnTo>
                  <a:lnTo>
                    <a:pt x="76554" y="904953"/>
                  </a:lnTo>
                  <a:lnTo>
                    <a:pt x="98084" y="879171"/>
                  </a:lnTo>
                  <a:lnTo>
                    <a:pt x="122725" y="854317"/>
                  </a:lnTo>
                  <a:lnTo>
                    <a:pt x="151432" y="830160"/>
                  </a:lnTo>
                  <a:lnTo>
                    <a:pt x="183968" y="805539"/>
                  </a:lnTo>
                  <a:lnTo>
                    <a:pt x="220570" y="780917"/>
                  </a:lnTo>
                  <a:lnTo>
                    <a:pt x="261956" y="755367"/>
                  </a:lnTo>
                  <a:lnTo>
                    <a:pt x="307650" y="728656"/>
                  </a:lnTo>
                  <a:lnTo>
                    <a:pt x="358606" y="700549"/>
                  </a:lnTo>
                  <a:lnTo>
                    <a:pt x="414586" y="670354"/>
                  </a:lnTo>
                  <a:lnTo>
                    <a:pt x="476067" y="637603"/>
                  </a:lnTo>
                  <a:lnTo>
                    <a:pt x="542812" y="602064"/>
                  </a:lnTo>
                  <a:lnTo>
                    <a:pt x="616018" y="563273"/>
                  </a:lnTo>
                  <a:lnTo>
                    <a:pt x="694963" y="521231"/>
                  </a:lnTo>
                  <a:lnTo>
                    <a:pt x="780608" y="475008"/>
                  </a:lnTo>
                  <a:lnTo>
                    <a:pt x="872472" y="424139"/>
                  </a:lnTo>
                  <a:lnTo>
                    <a:pt x="964336" y="373038"/>
                  </a:lnTo>
                  <a:lnTo>
                    <a:pt x="1048784" y="324725"/>
                  </a:lnTo>
                  <a:lnTo>
                    <a:pt x="1126294" y="280127"/>
                  </a:lnTo>
                  <a:lnTo>
                    <a:pt x="1197585" y="238550"/>
                  </a:lnTo>
                  <a:lnTo>
                    <a:pt x="1263134" y="200688"/>
                  </a:lnTo>
                  <a:lnTo>
                    <a:pt x="1323180" y="165615"/>
                  </a:lnTo>
                  <a:lnTo>
                    <a:pt x="1378442" y="134257"/>
                  </a:lnTo>
                  <a:lnTo>
                    <a:pt x="1429159" y="105918"/>
                  </a:lnTo>
                  <a:lnTo>
                    <a:pt x="1476048" y="81298"/>
                  </a:lnTo>
                  <a:lnTo>
                    <a:pt x="1519588" y="59696"/>
                  </a:lnTo>
                  <a:lnTo>
                    <a:pt x="1560258" y="41578"/>
                  </a:lnTo>
                  <a:lnTo>
                    <a:pt x="1598533" y="26479"/>
                  </a:lnTo>
                  <a:lnTo>
                    <a:pt x="1634659" y="14866"/>
                  </a:lnTo>
                  <a:lnTo>
                    <a:pt x="1669585" y="6737"/>
                  </a:lnTo>
                  <a:lnTo>
                    <a:pt x="1703555" y="1626"/>
                  </a:lnTo>
                  <a:close/>
                </a:path>
              </a:pathLst>
            </a:custGeom>
            <a:solidFill>
              <a:srgbClr val="0988B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a typeface="微软雅黑" panose="020B0503020204020204" pitchFamily="34" charset="-122"/>
              </a:endParaRPr>
            </a:p>
          </p:txBody>
        </p:sp>
      </p:grpSp>
      <p:grpSp>
        <p:nvGrpSpPr>
          <p:cNvPr id="18" name="组合 17"/>
          <p:cNvGrpSpPr/>
          <p:nvPr/>
        </p:nvGrpSpPr>
        <p:grpSpPr>
          <a:xfrm>
            <a:off x="9569450" y="4052223"/>
            <a:ext cx="2006600" cy="2687320"/>
            <a:chOff x="15070" y="2860"/>
            <a:chExt cx="3160" cy="4232"/>
          </a:xfrm>
        </p:grpSpPr>
        <p:sp>
          <p:nvSpPr>
            <p:cNvPr id="20" name="文本框 19"/>
            <p:cNvSpPr txBox="1"/>
            <p:nvPr/>
          </p:nvSpPr>
          <p:spPr>
            <a:xfrm>
              <a:off x="15130" y="4971"/>
              <a:ext cx="3039" cy="2121"/>
            </a:xfrm>
            <a:prstGeom prst="rect">
              <a:avLst/>
            </a:prstGeom>
            <a:noFill/>
          </p:spPr>
          <p:txBody>
            <a:bodyPr wrap="square">
              <a:spAutoFit/>
            </a:bodyPr>
            <a:lstStyle/>
            <a:p>
              <a:pPr algn="ctr">
                <a:lnSpc>
                  <a:spcPct val="15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成都锦城学院</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2020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级人工智能专业</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TEL:13688165920</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QQ:1030517561</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5070" y="4110"/>
              <a:ext cx="3160" cy="915"/>
            </a:xfrm>
            <a:prstGeom prst="rect">
              <a:avLst/>
            </a:prstGeom>
            <a:noFill/>
          </p:spPr>
          <p:txBody>
            <a:bodyPr wrap="square">
              <a:spAutoFit/>
            </a:bodyPr>
            <a:lstStyle/>
            <a:p>
              <a:pPr algn="ctr">
                <a:lnSpc>
                  <a:spcPct val="15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叶子豪</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任意多边形: 形状 15"/>
            <p:cNvSpPr/>
            <p:nvPr/>
          </p:nvSpPr>
          <p:spPr>
            <a:xfrm>
              <a:off x="16024" y="2860"/>
              <a:ext cx="1297" cy="1392"/>
            </a:xfrm>
            <a:custGeom>
              <a:avLst/>
              <a:gdLst>
                <a:gd name="connsiteX0" fmla="*/ 1737049 w 3473617"/>
                <a:gd name="connsiteY0" fmla="*/ 0 h 3727590"/>
                <a:gd name="connsiteX1" fmla="*/ 1770061 w 3473617"/>
                <a:gd name="connsiteY1" fmla="*/ 1626 h 3727590"/>
                <a:gd name="connsiteX2" fmla="*/ 1804033 w 3473617"/>
                <a:gd name="connsiteY2" fmla="*/ 6737 h 3727590"/>
                <a:gd name="connsiteX3" fmla="*/ 1838960 w 3473617"/>
                <a:gd name="connsiteY3" fmla="*/ 14866 h 3727590"/>
                <a:gd name="connsiteX4" fmla="*/ 1875083 w 3473617"/>
                <a:gd name="connsiteY4" fmla="*/ 26479 h 3727590"/>
                <a:gd name="connsiteX5" fmla="*/ 1913361 w 3473617"/>
                <a:gd name="connsiteY5" fmla="*/ 41578 h 3727590"/>
                <a:gd name="connsiteX6" fmla="*/ 1954029 w 3473617"/>
                <a:gd name="connsiteY6" fmla="*/ 59696 h 3727590"/>
                <a:gd name="connsiteX7" fmla="*/ 1997569 w 3473617"/>
                <a:gd name="connsiteY7" fmla="*/ 81298 h 3727590"/>
                <a:gd name="connsiteX8" fmla="*/ 2044459 w 3473617"/>
                <a:gd name="connsiteY8" fmla="*/ 105918 h 3727590"/>
                <a:gd name="connsiteX9" fmla="*/ 2095174 w 3473617"/>
                <a:gd name="connsiteY9" fmla="*/ 134257 h 3727590"/>
                <a:gd name="connsiteX10" fmla="*/ 2150437 w 3473617"/>
                <a:gd name="connsiteY10" fmla="*/ 165615 h 3727590"/>
                <a:gd name="connsiteX11" fmla="*/ 2210484 w 3473617"/>
                <a:gd name="connsiteY11" fmla="*/ 200688 h 3727590"/>
                <a:gd name="connsiteX12" fmla="*/ 2276033 w 3473617"/>
                <a:gd name="connsiteY12" fmla="*/ 238550 h 3727590"/>
                <a:gd name="connsiteX13" fmla="*/ 2347323 w 3473617"/>
                <a:gd name="connsiteY13" fmla="*/ 280127 h 3727590"/>
                <a:gd name="connsiteX14" fmla="*/ 2424833 w 3473617"/>
                <a:gd name="connsiteY14" fmla="*/ 324725 h 3727590"/>
                <a:gd name="connsiteX15" fmla="*/ 2509281 w 3473617"/>
                <a:gd name="connsiteY15" fmla="*/ 373038 h 3727590"/>
                <a:gd name="connsiteX16" fmla="*/ 2601146 w 3473617"/>
                <a:gd name="connsiteY16" fmla="*/ 424139 h 3727590"/>
                <a:gd name="connsiteX17" fmla="*/ 2693011 w 3473617"/>
                <a:gd name="connsiteY17" fmla="*/ 475008 h 3727590"/>
                <a:gd name="connsiteX18" fmla="*/ 2778654 w 3473617"/>
                <a:gd name="connsiteY18" fmla="*/ 521231 h 3727590"/>
                <a:gd name="connsiteX19" fmla="*/ 2857600 w 3473617"/>
                <a:gd name="connsiteY19" fmla="*/ 563506 h 3727590"/>
                <a:gd name="connsiteX20" fmla="*/ 2930805 w 3473617"/>
                <a:gd name="connsiteY20" fmla="*/ 602295 h 3727590"/>
                <a:gd name="connsiteX21" fmla="*/ 2997550 w 3473617"/>
                <a:gd name="connsiteY21" fmla="*/ 637603 h 3727590"/>
                <a:gd name="connsiteX22" fmla="*/ 3059032 w 3473617"/>
                <a:gd name="connsiteY22" fmla="*/ 670354 h 3727590"/>
                <a:gd name="connsiteX23" fmla="*/ 3115012 w 3473617"/>
                <a:gd name="connsiteY23" fmla="*/ 700549 h 3727590"/>
                <a:gd name="connsiteX24" fmla="*/ 3165728 w 3473617"/>
                <a:gd name="connsiteY24" fmla="*/ 728656 h 3727590"/>
                <a:gd name="connsiteX25" fmla="*/ 3211661 w 3473617"/>
                <a:gd name="connsiteY25" fmla="*/ 755599 h 3727590"/>
                <a:gd name="connsiteX26" fmla="*/ 3253047 w 3473617"/>
                <a:gd name="connsiteY26" fmla="*/ 780917 h 3727590"/>
                <a:gd name="connsiteX27" fmla="*/ 3289410 w 3473617"/>
                <a:gd name="connsiteY27" fmla="*/ 805539 h 3727590"/>
                <a:gd name="connsiteX28" fmla="*/ 3322185 w 3473617"/>
                <a:gd name="connsiteY28" fmla="*/ 830160 h 3727590"/>
                <a:gd name="connsiteX29" fmla="*/ 3350892 w 3473617"/>
                <a:gd name="connsiteY29" fmla="*/ 854317 h 3727590"/>
                <a:gd name="connsiteX30" fmla="*/ 3375533 w 3473617"/>
                <a:gd name="connsiteY30" fmla="*/ 879171 h 3727590"/>
                <a:gd name="connsiteX31" fmla="*/ 3397064 w 3473617"/>
                <a:gd name="connsiteY31" fmla="*/ 904953 h 3727590"/>
                <a:gd name="connsiteX32" fmla="*/ 3415245 w 3473617"/>
                <a:gd name="connsiteY32" fmla="*/ 931898 h 3727590"/>
                <a:gd name="connsiteX33" fmla="*/ 3430316 w 3473617"/>
                <a:gd name="connsiteY33" fmla="*/ 960468 h 3727590"/>
                <a:gd name="connsiteX34" fmla="*/ 3442756 w 3473617"/>
                <a:gd name="connsiteY34" fmla="*/ 991129 h 3727590"/>
                <a:gd name="connsiteX35" fmla="*/ 3452805 w 3473617"/>
                <a:gd name="connsiteY35" fmla="*/ 1024345 h 3727590"/>
                <a:gd name="connsiteX36" fmla="*/ 3460220 w 3473617"/>
                <a:gd name="connsiteY36" fmla="*/ 1060347 h 3727590"/>
                <a:gd name="connsiteX37" fmla="*/ 3466201 w 3473617"/>
                <a:gd name="connsiteY37" fmla="*/ 1099602 h 3727590"/>
                <a:gd name="connsiteX38" fmla="*/ 3470028 w 3473617"/>
                <a:gd name="connsiteY38" fmla="*/ 1142574 h 3727590"/>
                <a:gd name="connsiteX39" fmla="*/ 3472421 w 3473617"/>
                <a:gd name="connsiteY39" fmla="*/ 1189493 h 3727590"/>
                <a:gd name="connsiteX40" fmla="*/ 3473378 w 3473617"/>
                <a:gd name="connsiteY40" fmla="*/ 1241059 h 3727590"/>
                <a:gd name="connsiteX41" fmla="*/ 3473617 w 3473617"/>
                <a:gd name="connsiteY41" fmla="*/ 1297735 h 3727590"/>
                <a:gd name="connsiteX42" fmla="*/ 3472900 w 3473617"/>
                <a:gd name="connsiteY42" fmla="*/ 1359521 h 3727590"/>
                <a:gd name="connsiteX43" fmla="*/ 3471464 w 3473617"/>
                <a:gd name="connsiteY43" fmla="*/ 1426649 h 3727590"/>
                <a:gd name="connsiteX44" fmla="*/ 3470028 w 3473617"/>
                <a:gd name="connsiteY44" fmla="*/ 1500280 h 3727590"/>
                <a:gd name="connsiteX45" fmla="*/ 3468354 w 3473617"/>
                <a:gd name="connsiteY45" fmla="*/ 1580417 h 3727590"/>
                <a:gd name="connsiteX46" fmla="*/ 3466918 w 3473617"/>
                <a:gd name="connsiteY46" fmla="*/ 1667289 h 3727590"/>
                <a:gd name="connsiteX47" fmla="*/ 3465722 w 3473617"/>
                <a:gd name="connsiteY47" fmla="*/ 1761826 h 3727590"/>
                <a:gd name="connsiteX48" fmla="*/ 3465245 w 3473617"/>
                <a:gd name="connsiteY48" fmla="*/ 1863796 h 3727590"/>
                <a:gd name="connsiteX49" fmla="*/ 3465722 w 3473617"/>
                <a:gd name="connsiteY49" fmla="*/ 1965766 h 3727590"/>
                <a:gd name="connsiteX50" fmla="*/ 3466918 w 3473617"/>
                <a:gd name="connsiteY50" fmla="*/ 2060303 h 3727590"/>
                <a:gd name="connsiteX51" fmla="*/ 3468354 w 3473617"/>
                <a:gd name="connsiteY51" fmla="*/ 2147174 h 3727590"/>
                <a:gd name="connsiteX52" fmla="*/ 3470028 w 3473617"/>
                <a:gd name="connsiteY52" fmla="*/ 2227310 h 3727590"/>
                <a:gd name="connsiteX53" fmla="*/ 3471464 w 3473617"/>
                <a:gd name="connsiteY53" fmla="*/ 2300942 h 3727590"/>
                <a:gd name="connsiteX54" fmla="*/ 3472900 w 3473617"/>
                <a:gd name="connsiteY54" fmla="*/ 2368071 h 3727590"/>
                <a:gd name="connsiteX55" fmla="*/ 3473617 w 3473617"/>
                <a:gd name="connsiteY55" fmla="*/ 2429856 h 3727590"/>
                <a:gd name="connsiteX56" fmla="*/ 3473378 w 3473617"/>
                <a:gd name="connsiteY56" fmla="*/ 2486531 h 3727590"/>
                <a:gd name="connsiteX57" fmla="*/ 3472421 w 3473617"/>
                <a:gd name="connsiteY57" fmla="*/ 2538097 h 3727590"/>
                <a:gd name="connsiteX58" fmla="*/ 3470028 w 3473617"/>
                <a:gd name="connsiteY58" fmla="*/ 2585016 h 3727590"/>
                <a:gd name="connsiteX59" fmla="*/ 3466201 w 3473617"/>
                <a:gd name="connsiteY59" fmla="*/ 2627989 h 3727590"/>
                <a:gd name="connsiteX60" fmla="*/ 3460459 w 3473617"/>
                <a:gd name="connsiteY60" fmla="*/ 2667243 h 3727590"/>
                <a:gd name="connsiteX61" fmla="*/ 3452805 w 3473617"/>
                <a:gd name="connsiteY61" fmla="*/ 2703247 h 3727590"/>
                <a:gd name="connsiteX62" fmla="*/ 3442756 w 3473617"/>
                <a:gd name="connsiteY62" fmla="*/ 2736462 h 3727590"/>
                <a:gd name="connsiteX63" fmla="*/ 3430316 w 3473617"/>
                <a:gd name="connsiteY63" fmla="*/ 2767122 h 3727590"/>
                <a:gd name="connsiteX64" fmla="*/ 3415245 w 3473617"/>
                <a:gd name="connsiteY64" fmla="*/ 2795693 h 3727590"/>
                <a:gd name="connsiteX65" fmla="*/ 3397064 w 3473617"/>
                <a:gd name="connsiteY65" fmla="*/ 2822637 h 3727590"/>
                <a:gd name="connsiteX66" fmla="*/ 3375533 w 3473617"/>
                <a:gd name="connsiteY66" fmla="*/ 2848420 h 3727590"/>
                <a:gd name="connsiteX67" fmla="*/ 3350892 w 3473617"/>
                <a:gd name="connsiteY67" fmla="*/ 2873273 h 3727590"/>
                <a:gd name="connsiteX68" fmla="*/ 3322185 w 3473617"/>
                <a:gd name="connsiteY68" fmla="*/ 2897431 h 3727590"/>
                <a:gd name="connsiteX69" fmla="*/ 3289649 w 3473617"/>
                <a:gd name="connsiteY69" fmla="*/ 2922052 h 3727590"/>
                <a:gd name="connsiteX70" fmla="*/ 3253047 w 3473617"/>
                <a:gd name="connsiteY70" fmla="*/ 2946673 h 3727590"/>
                <a:gd name="connsiteX71" fmla="*/ 3211661 w 3473617"/>
                <a:gd name="connsiteY71" fmla="*/ 2972223 h 3727590"/>
                <a:gd name="connsiteX72" fmla="*/ 3165968 w 3473617"/>
                <a:gd name="connsiteY72" fmla="*/ 2998936 h 3727590"/>
                <a:gd name="connsiteX73" fmla="*/ 3115012 w 3473617"/>
                <a:gd name="connsiteY73" fmla="*/ 3027042 h 3727590"/>
                <a:gd name="connsiteX74" fmla="*/ 3059032 w 3473617"/>
                <a:gd name="connsiteY74" fmla="*/ 3057238 h 3727590"/>
                <a:gd name="connsiteX75" fmla="*/ 2997550 w 3473617"/>
                <a:gd name="connsiteY75" fmla="*/ 3089988 h 3727590"/>
                <a:gd name="connsiteX76" fmla="*/ 2930805 w 3473617"/>
                <a:gd name="connsiteY76" fmla="*/ 3125527 h 3727590"/>
                <a:gd name="connsiteX77" fmla="*/ 2857600 w 3473617"/>
                <a:gd name="connsiteY77" fmla="*/ 3164317 h 3727590"/>
                <a:gd name="connsiteX78" fmla="*/ 2778654 w 3473617"/>
                <a:gd name="connsiteY78" fmla="*/ 3206359 h 3727590"/>
                <a:gd name="connsiteX79" fmla="*/ 2693011 w 3473617"/>
                <a:gd name="connsiteY79" fmla="*/ 3252583 h 3727590"/>
                <a:gd name="connsiteX80" fmla="*/ 2601146 w 3473617"/>
                <a:gd name="connsiteY80" fmla="*/ 3303452 h 3727590"/>
                <a:gd name="connsiteX81" fmla="*/ 2509281 w 3473617"/>
                <a:gd name="connsiteY81" fmla="*/ 3354553 h 3727590"/>
                <a:gd name="connsiteX82" fmla="*/ 2424833 w 3473617"/>
                <a:gd name="connsiteY82" fmla="*/ 3402867 h 3727590"/>
                <a:gd name="connsiteX83" fmla="*/ 2347323 w 3473617"/>
                <a:gd name="connsiteY83" fmla="*/ 3447464 h 3727590"/>
                <a:gd name="connsiteX84" fmla="*/ 2276033 w 3473617"/>
                <a:gd name="connsiteY84" fmla="*/ 3489041 h 3727590"/>
                <a:gd name="connsiteX85" fmla="*/ 2210484 w 3473617"/>
                <a:gd name="connsiteY85" fmla="*/ 3526902 h 3727590"/>
                <a:gd name="connsiteX86" fmla="*/ 2150437 w 3473617"/>
                <a:gd name="connsiteY86" fmla="*/ 3561978 h 3727590"/>
                <a:gd name="connsiteX87" fmla="*/ 2095174 w 3473617"/>
                <a:gd name="connsiteY87" fmla="*/ 3593335 h 3727590"/>
                <a:gd name="connsiteX88" fmla="*/ 2044459 w 3473617"/>
                <a:gd name="connsiteY88" fmla="*/ 3621672 h 3727590"/>
                <a:gd name="connsiteX89" fmla="*/ 1997569 w 3473617"/>
                <a:gd name="connsiteY89" fmla="*/ 3646292 h 3727590"/>
                <a:gd name="connsiteX90" fmla="*/ 1954029 w 3473617"/>
                <a:gd name="connsiteY90" fmla="*/ 3667896 h 3727590"/>
                <a:gd name="connsiteX91" fmla="*/ 1913361 w 3473617"/>
                <a:gd name="connsiteY91" fmla="*/ 3686012 h 3727590"/>
                <a:gd name="connsiteX92" fmla="*/ 1875083 w 3473617"/>
                <a:gd name="connsiteY92" fmla="*/ 3701111 h 3727590"/>
                <a:gd name="connsiteX93" fmla="*/ 1838960 w 3473617"/>
                <a:gd name="connsiteY93" fmla="*/ 3712725 h 3727590"/>
                <a:gd name="connsiteX94" fmla="*/ 1804033 w 3473617"/>
                <a:gd name="connsiteY94" fmla="*/ 3720855 h 3727590"/>
                <a:gd name="connsiteX95" fmla="*/ 1770061 w 3473617"/>
                <a:gd name="connsiteY95" fmla="*/ 3725964 h 3727590"/>
                <a:gd name="connsiteX96" fmla="*/ 1737049 w 3473617"/>
                <a:gd name="connsiteY96" fmla="*/ 3727590 h 3727590"/>
                <a:gd name="connsiteX97" fmla="*/ 1703555 w 3473617"/>
                <a:gd name="connsiteY97" fmla="*/ 3725964 h 3727590"/>
                <a:gd name="connsiteX98" fmla="*/ 1669585 w 3473617"/>
                <a:gd name="connsiteY98" fmla="*/ 3720855 h 3727590"/>
                <a:gd name="connsiteX99" fmla="*/ 1634659 w 3473617"/>
                <a:gd name="connsiteY99" fmla="*/ 3712725 h 3727590"/>
                <a:gd name="connsiteX100" fmla="*/ 1598533 w 3473617"/>
                <a:gd name="connsiteY100" fmla="*/ 3701111 h 3727590"/>
                <a:gd name="connsiteX101" fmla="*/ 1560258 w 3473617"/>
                <a:gd name="connsiteY101" fmla="*/ 3686012 h 3727590"/>
                <a:gd name="connsiteX102" fmla="*/ 1519588 w 3473617"/>
                <a:gd name="connsiteY102" fmla="*/ 3667896 h 3727590"/>
                <a:gd name="connsiteX103" fmla="*/ 1476048 w 3473617"/>
                <a:gd name="connsiteY103" fmla="*/ 3646292 h 3727590"/>
                <a:gd name="connsiteX104" fmla="*/ 1429159 w 3473617"/>
                <a:gd name="connsiteY104" fmla="*/ 3621672 h 3727590"/>
                <a:gd name="connsiteX105" fmla="*/ 1378442 w 3473617"/>
                <a:gd name="connsiteY105" fmla="*/ 3593335 h 3727590"/>
                <a:gd name="connsiteX106" fmla="*/ 1323180 w 3473617"/>
                <a:gd name="connsiteY106" fmla="*/ 3561978 h 3727590"/>
                <a:gd name="connsiteX107" fmla="*/ 1263134 w 3473617"/>
                <a:gd name="connsiteY107" fmla="*/ 3526902 h 3727590"/>
                <a:gd name="connsiteX108" fmla="*/ 1197585 w 3473617"/>
                <a:gd name="connsiteY108" fmla="*/ 3489041 h 3727590"/>
                <a:gd name="connsiteX109" fmla="*/ 1126294 w 3473617"/>
                <a:gd name="connsiteY109" fmla="*/ 3447464 h 3727590"/>
                <a:gd name="connsiteX110" fmla="*/ 1048784 w 3473617"/>
                <a:gd name="connsiteY110" fmla="*/ 3402867 h 3727590"/>
                <a:gd name="connsiteX111" fmla="*/ 964336 w 3473617"/>
                <a:gd name="connsiteY111" fmla="*/ 3354553 h 3727590"/>
                <a:gd name="connsiteX112" fmla="*/ 872472 w 3473617"/>
                <a:gd name="connsiteY112" fmla="*/ 3303452 h 3727590"/>
                <a:gd name="connsiteX113" fmla="*/ 780608 w 3473617"/>
                <a:gd name="connsiteY113" fmla="*/ 3252583 h 3727590"/>
                <a:gd name="connsiteX114" fmla="*/ 694963 w 3473617"/>
                <a:gd name="connsiteY114" fmla="*/ 3206359 h 3727590"/>
                <a:gd name="connsiteX115" fmla="*/ 616018 w 3473617"/>
                <a:gd name="connsiteY115" fmla="*/ 3164085 h 3727590"/>
                <a:gd name="connsiteX116" fmla="*/ 542812 w 3473617"/>
                <a:gd name="connsiteY116" fmla="*/ 3125295 h 3727590"/>
                <a:gd name="connsiteX117" fmla="*/ 476067 w 3473617"/>
                <a:gd name="connsiteY117" fmla="*/ 3089988 h 3727590"/>
                <a:gd name="connsiteX118" fmla="*/ 414586 w 3473617"/>
                <a:gd name="connsiteY118" fmla="*/ 3057238 h 3727590"/>
                <a:gd name="connsiteX119" fmla="*/ 358606 w 3473617"/>
                <a:gd name="connsiteY119" fmla="*/ 3027042 h 3727590"/>
                <a:gd name="connsiteX120" fmla="*/ 307889 w 3473617"/>
                <a:gd name="connsiteY120" fmla="*/ 2998936 h 3727590"/>
                <a:gd name="connsiteX121" fmla="*/ 261956 w 3473617"/>
                <a:gd name="connsiteY121" fmla="*/ 2971992 h 3727590"/>
                <a:gd name="connsiteX122" fmla="*/ 220570 w 3473617"/>
                <a:gd name="connsiteY122" fmla="*/ 2946673 h 3727590"/>
                <a:gd name="connsiteX123" fmla="*/ 184207 w 3473617"/>
                <a:gd name="connsiteY123" fmla="*/ 2922052 h 3727590"/>
                <a:gd name="connsiteX124" fmla="*/ 151432 w 3473617"/>
                <a:gd name="connsiteY124" fmla="*/ 2897431 h 3727590"/>
                <a:gd name="connsiteX125" fmla="*/ 122725 w 3473617"/>
                <a:gd name="connsiteY125" fmla="*/ 2873273 h 3727590"/>
                <a:gd name="connsiteX126" fmla="*/ 98084 w 3473617"/>
                <a:gd name="connsiteY126" fmla="*/ 2848420 h 3727590"/>
                <a:gd name="connsiteX127" fmla="*/ 76554 w 3473617"/>
                <a:gd name="connsiteY127" fmla="*/ 2822637 h 3727590"/>
                <a:gd name="connsiteX128" fmla="*/ 58373 w 3473617"/>
                <a:gd name="connsiteY128" fmla="*/ 2795693 h 3727590"/>
                <a:gd name="connsiteX129" fmla="*/ 43301 w 3473617"/>
                <a:gd name="connsiteY129" fmla="*/ 2767122 h 3727590"/>
                <a:gd name="connsiteX130" fmla="*/ 30861 w 3473617"/>
                <a:gd name="connsiteY130" fmla="*/ 2736462 h 3727590"/>
                <a:gd name="connsiteX131" fmla="*/ 20813 w 3473617"/>
                <a:gd name="connsiteY131" fmla="*/ 2703247 h 3727590"/>
                <a:gd name="connsiteX132" fmla="*/ 13397 w 3473617"/>
                <a:gd name="connsiteY132" fmla="*/ 2667243 h 3727590"/>
                <a:gd name="connsiteX133" fmla="*/ 7417 w 3473617"/>
                <a:gd name="connsiteY133" fmla="*/ 2627989 h 3727590"/>
                <a:gd name="connsiteX134" fmla="*/ 3589 w 3473617"/>
                <a:gd name="connsiteY134" fmla="*/ 2585016 h 3727590"/>
                <a:gd name="connsiteX135" fmla="*/ 1196 w 3473617"/>
                <a:gd name="connsiteY135" fmla="*/ 2538097 h 3727590"/>
                <a:gd name="connsiteX136" fmla="*/ 239 w 3473617"/>
                <a:gd name="connsiteY136" fmla="*/ 2486531 h 3727590"/>
                <a:gd name="connsiteX137" fmla="*/ 0 w 3473617"/>
                <a:gd name="connsiteY137" fmla="*/ 2429856 h 3727590"/>
                <a:gd name="connsiteX138" fmla="*/ 718 w 3473617"/>
                <a:gd name="connsiteY138" fmla="*/ 2368071 h 3727590"/>
                <a:gd name="connsiteX139" fmla="*/ 2154 w 3473617"/>
                <a:gd name="connsiteY139" fmla="*/ 2300942 h 3727590"/>
                <a:gd name="connsiteX140" fmla="*/ 3589 w 3473617"/>
                <a:gd name="connsiteY140" fmla="*/ 2227310 h 3727590"/>
                <a:gd name="connsiteX141" fmla="*/ 5263 w 3473617"/>
                <a:gd name="connsiteY141" fmla="*/ 2147174 h 3727590"/>
                <a:gd name="connsiteX142" fmla="*/ 6699 w 3473617"/>
                <a:gd name="connsiteY142" fmla="*/ 2060303 h 3727590"/>
                <a:gd name="connsiteX143" fmla="*/ 7895 w 3473617"/>
                <a:gd name="connsiteY143" fmla="*/ 1965766 h 3727590"/>
                <a:gd name="connsiteX144" fmla="*/ 8373 w 3473617"/>
                <a:gd name="connsiteY144" fmla="*/ 1863796 h 3727590"/>
                <a:gd name="connsiteX145" fmla="*/ 7895 w 3473617"/>
                <a:gd name="connsiteY145" fmla="*/ 1761826 h 3727590"/>
                <a:gd name="connsiteX146" fmla="*/ 6699 w 3473617"/>
                <a:gd name="connsiteY146" fmla="*/ 1667289 h 3727590"/>
                <a:gd name="connsiteX147" fmla="*/ 5263 w 3473617"/>
                <a:gd name="connsiteY147" fmla="*/ 1580417 h 3727590"/>
                <a:gd name="connsiteX148" fmla="*/ 3589 w 3473617"/>
                <a:gd name="connsiteY148" fmla="*/ 1500280 h 3727590"/>
                <a:gd name="connsiteX149" fmla="*/ 2154 w 3473617"/>
                <a:gd name="connsiteY149" fmla="*/ 1426649 h 3727590"/>
                <a:gd name="connsiteX150" fmla="*/ 718 w 3473617"/>
                <a:gd name="connsiteY150" fmla="*/ 1359521 h 3727590"/>
                <a:gd name="connsiteX151" fmla="*/ 0 w 3473617"/>
                <a:gd name="connsiteY151" fmla="*/ 1297735 h 3727590"/>
                <a:gd name="connsiteX152" fmla="*/ 239 w 3473617"/>
                <a:gd name="connsiteY152" fmla="*/ 1241059 h 3727590"/>
                <a:gd name="connsiteX153" fmla="*/ 1196 w 3473617"/>
                <a:gd name="connsiteY153" fmla="*/ 1189493 h 3727590"/>
                <a:gd name="connsiteX154" fmla="*/ 3589 w 3473617"/>
                <a:gd name="connsiteY154" fmla="*/ 1142574 h 3727590"/>
                <a:gd name="connsiteX155" fmla="*/ 7417 w 3473617"/>
                <a:gd name="connsiteY155" fmla="*/ 1099602 h 3727590"/>
                <a:gd name="connsiteX156" fmla="*/ 13158 w 3473617"/>
                <a:gd name="connsiteY156" fmla="*/ 1060347 h 3727590"/>
                <a:gd name="connsiteX157" fmla="*/ 20813 w 3473617"/>
                <a:gd name="connsiteY157" fmla="*/ 1024345 h 3727590"/>
                <a:gd name="connsiteX158" fmla="*/ 30861 w 3473617"/>
                <a:gd name="connsiteY158" fmla="*/ 991129 h 3727590"/>
                <a:gd name="connsiteX159" fmla="*/ 43301 w 3473617"/>
                <a:gd name="connsiteY159" fmla="*/ 960468 h 3727590"/>
                <a:gd name="connsiteX160" fmla="*/ 58373 w 3473617"/>
                <a:gd name="connsiteY160" fmla="*/ 931898 h 3727590"/>
                <a:gd name="connsiteX161" fmla="*/ 76554 w 3473617"/>
                <a:gd name="connsiteY161" fmla="*/ 904953 h 3727590"/>
                <a:gd name="connsiteX162" fmla="*/ 98084 w 3473617"/>
                <a:gd name="connsiteY162" fmla="*/ 879171 h 3727590"/>
                <a:gd name="connsiteX163" fmla="*/ 122725 w 3473617"/>
                <a:gd name="connsiteY163" fmla="*/ 854317 h 3727590"/>
                <a:gd name="connsiteX164" fmla="*/ 151432 w 3473617"/>
                <a:gd name="connsiteY164" fmla="*/ 830160 h 3727590"/>
                <a:gd name="connsiteX165" fmla="*/ 183968 w 3473617"/>
                <a:gd name="connsiteY165" fmla="*/ 805539 h 3727590"/>
                <a:gd name="connsiteX166" fmla="*/ 220570 w 3473617"/>
                <a:gd name="connsiteY166" fmla="*/ 780917 h 3727590"/>
                <a:gd name="connsiteX167" fmla="*/ 261956 w 3473617"/>
                <a:gd name="connsiteY167" fmla="*/ 755367 h 3727590"/>
                <a:gd name="connsiteX168" fmla="*/ 307650 w 3473617"/>
                <a:gd name="connsiteY168" fmla="*/ 728656 h 3727590"/>
                <a:gd name="connsiteX169" fmla="*/ 358606 w 3473617"/>
                <a:gd name="connsiteY169" fmla="*/ 700549 h 3727590"/>
                <a:gd name="connsiteX170" fmla="*/ 414586 w 3473617"/>
                <a:gd name="connsiteY170" fmla="*/ 670354 h 3727590"/>
                <a:gd name="connsiteX171" fmla="*/ 476067 w 3473617"/>
                <a:gd name="connsiteY171" fmla="*/ 637603 h 3727590"/>
                <a:gd name="connsiteX172" fmla="*/ 542812 w 3473617"/>
                <a:gd name="connsiteY172" fmla="*/ 602064 h 3727590"/>
                <a:gd name="connsiteX173" fmla="*/ 616018 w 3473617"/>
                <a:gd name="connsiteY173" fmla="*/ 563273 h 3727590"/>
                <a:gd name="connsiteX174" fmla="*/ 694963 w 3473617"/>
                <a:gd name="connsiteY174" fmla="*/ 521231 h 3727590"/>
                <a:gd name="connsiteX175" fmla="*/ 780608 w 3473617"/>
                <a:gd name="connsiteY175" fmla="*/ 475008 h 3727590"/>
                <a:gd name="connsiteX176" fmla="*/ 872472 w 3473617"/>
                <a:gd name="connsiteY176" fmla="*/ 424139 h 3727590"/>
                <a:gd name="connsiteX177" fmla="*/ 964336 w 3473617"/>
                <a:gd name="connsiteY177" fmla="*/ 373038 h 3727590"/>
                <a:gd name="connsiteX178" fmla="*/ 1048784 w 3473617"/>
                <a:gd name="connsiteY178" fmla="*/ 324725 h 3727590"/>
                <a:gd name="connsiteX179" fmla="*/ 1126294 w 3473617"/>
                <a:gd name="connsiteY179" fmla="*/ 280127 h 3727590"/>
                <a:gd name="connsiteX180" fmla="*/ 1197585 w 3473617"/>
                <a:gd name="connsiteY180" fmla="*/ 238550 h 3727590"/>
                <a:gd name="connsiteX181" fmla="*/ 1263134 w 3473617"/>
                <a:gd name="connsiteY181" fmla="*/ 200688 h 3727590"/>
                <a:gd name="connsiteX182" fmla="*/ 1323180 w 3473617"/>
                <a:gd name="connsiteY182" fmla="*/ 165615 h 3727590"/>
                <a:gd name="connsiteX183" fmla="*/ 1378442 w 3473617"/>
                <a:gd name="connsiteY183" fmla="*/ 134257 h 3727590"/>
                <a:gd name="connsiteX184" fmla="*/ 1429159 w 3473617"/>
                <a:gd name="connsiteY184" fmla="*/ 105918 h 3727590"/>
                <a:gd name="connsiteX185" fmla="*/ 1476048 w 3473617"/>
                <a:gd name="connsiteY185" fmla="*/ 81298 h 3727590"/>
                <a:gd name="connsiteX186" fmla="*/ 1519588 w 3473617"/>
                <a:gd name="connsiteY186" fmla="*/ 59696 h 3727590"/>
                <a:gd name="connsiteX187" fmla="*/ 1560258 w 3473617"/>
                <a:gd name="connsiteY187" fmla="*/ 41578 h 3727590"/>
                <a:gd name="connsiteX188" fmla="*/ 1598533 w 3473617"/>
                <a:gd name="connsiteY188" fmla="*/ 26479 h 3727590"/>
                <a:gd name="connsiteX189" fmla="*/ 1634659 w 3473617"/>
                <a:gd name="connsiteY189" fmla="*/ 14866 h 3727590"/>
                <a:gd name="connsiteX190" fmla="*/ 1669585 w 3473617"/>
                <a:gd name="connsiteY190" fmla="*/ 6737 h 3727590"/>
                <a:gd name="connsiteX191" fmla="*/ 1703555 w 3473617"/>
                <a:gd name="connsiteY191" fmla="*/ 1626 h 37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73617" h="3727590">
                  <a:moveTo>
                    <a:pt x="1737049" y="0"/>
                  </a:moveTo>
                  <a:lnTo>
                    <a:pt x="1770061" y="1626"/>
                  </a:lnTo>
                  <a:lnTo>
                    <a:pt x="1804033" y="6737"/>
                  </a:lnTo>
                  <a:lnTo>
                    <a:pt x="1838960" y="14866"/>
                  </a:lnTo>
                  <a:lnTo>
                    <a:pt x="1875083" y="26479"/>
                  </a:lnTo>
                  <a:lnTo>
                    <a:pt x="1913361" y="41578"/>
                  </a:lnTo>
                  <a:lnTo>
                    <a:pt x="1954029" y="59696"/>
                  </a:lnTo>
                  <a:lnTo>
                    <a:pt x="1997569" y="81298"/>
                  </a:lnTo>
                  <a:lnTo>
                    <a:pt x="2044459" y="105918"/>
                  </a:lnTo>
                  <a:lnTo>
                    <a:pt x="2095174" y="134257"/>
                  </a:lnTo>
                  <a:lnTo>
                    <a:pt x="2150437" y="165615"/>
                  </a:lnTo>
                  <a:lnTo>
                    <a:pt x="2210484" y="200688"/>
                  </a:lnTo>
                  <a:lnTo>
                    <a:pt x="2276033" y="238550"/>
                  </a:lnTo>
                  <a:lnTo>
                    <a:pt x="2347323" y="280127"/>
                  </a:lnTo>
                  <a:lnTo>
                    <a:pt x="2424833" y="324725"/>
                  </a:lnTo>
                  <a:lnTo>
                    <a:pt x="2509281" y="373038"/>
                  </a:lnTo>
                  <a:lnTo>
                    <a:pt x="2601146" y="424139"/>
                  </a:lnTo>
                  <a:lnTo>
                    <a:pt x="2693011" y="475008"/>
                  </a:lnTo>
                  <a:lnTo>
                    <a:pt x="2778654" y="521231"/>
                  </a:lnTo>
                  <a:lnTo>
                    <a:pt x="2857600" y="563506"/>
                  </a:lnTo>
                  <a:lnTo>
                    <a:pt x="2930805" y="602295"/>
                  </a:lnTo>
                  <a:lnTo>
                    <a:pt x="2997550" y="637603"/>
                  </a:lnTo>
                  <a:lnTo>
                    <a:pt x="3059032" y="670354"/>
                  </a:lnTo>
                  <a:lnTo>
                    <a:pt x="3115012" y="700549"/>
                  </a:lnTo>
                  <a:lnTo>
                    <a:pt x="3165728" y="728656"/>
                  </a:lnTo>
                  <a:lnTo>
                    <a:pt x="3211661" y="755599"/>
                  </a:lnTo>
                  <a:lnTo>
                    <a:pt x="3253047" y="780917"/>
                  </a:lnTo>
                  <a:lnTo>
                    <a:pt x="3289410" y="805539"/>
                  </a:lnTo>
                  <a:lnTo>
                    <a:pt x="3322185" y="830160"/>
                  </a:lnTo>
                  <a:lnTo>
                    <a:pt x="3350892" y="854317"/>
                  </a:lnTo>
                  <a:lnTo>
                    <a:pt x="3375533" y="879171"/>
                  </a:lnTo>
                  <a:lnTo>
                    <a:pt x="3397064" y="904953"/>
                  </a:lnTo>
                  <a:lnTo>
                    <a:pt x="3415245" y="931898"/>
                  </a:lnTo>
                  <a:lnTo>
                    <a:pt x="3430316" y="960468"/>
                  </a:lnTo>
                  <a:lnTo>
                    <a:pt x="3442756" y="991129"/>
                  </a:lnTo>
                  <a:lnTo>
                    <a:pt x="3452805" y="1024345"/>
                  </a:lnTo>
                  <a:lnTo>
                    <a:pt x="3460220" y="1060347"/>
                  </a:lnTo>
                  <a:lnTo>
                    <a:pt x="3466201" y="1099602"/>
                  </a:lnTo>
                  <a:lnTo>
                    <a:pt x="3470028" y="1142574"/>
                  </a:lnTo>
                  <a:lnTo>
                    <a:pt x="3472421" y="1189493"/>
                  </a:lnTo>
                  <a:lnTo>
                    <a:pt x="3473378" y="1241059"/>
                  </a:lnTo>
                  <a:lnTo>
                    <a:pt x="3473617" y="1297735"/>
                  </a:lnTo>
                  <a:lnTo>
                    <a:pt x="3472900" y="1359521"/>
                  </a:lnTo>
                  <a:lnTo>
                    <a:pt x="3471464" y="1426649"/>
                  </a:lnTo>
                  <a:lnTo>
                    <a:pt x="3470028" y="1500280"/>
                  </a:lnTo>
                  <a:lnTo>
                    <a:pt x="3468354" y="1580417"/>
                  </a:lnTo>
                  <a:lnTo>
                    <a:pt x="3466918" y="1667289"/>
                  </a:lnTo>
                  <a:lnTo>
                    <a:pt x="3465722" y="1761826"/>
                  </a:lnTo>
                  <a:lnTo>
                    <a:pt x="3465245" y="1863796"/>
                  </a:lnTo>
                  <a:lnTo>
                    <a:pt x="3465722" y="1965766"/>
                  </a:lnTo>
                  <a:lnTo>
                    <a:pt x="3466918" y="2060303"/>
                  </a:lnTo>
                  <a:lnTo>
                    <a:pt x="3468354" y="2147174"/>
                  </a:lnTo>
                  <a:lnTo>
                    <a:pt x="3470028" y="2227310"/>
                  </a:lnTo>
                  <a:lnTo>
                    <a:pt x="3471464" y="2300942"/>
                  </a:lnTo>
                  <a:lnTo>
                    <a:pt x="3472900" y="2368071"/>
                  </a:lnTo>
                  <a:lnTo>
                    <a:pt x="3473617" y="2429856"/>
                  </a:lnTo>
                  <a:lnTo>
                    <a:pt x="3473378" y="2486531"/>
                  </a:lnTo>
                  <a:lnTo>
                    <a:pt x="3472421" y="2538097"/>
                  </a:lnTo>
                  <a:lnTo>
                    <a:pt x="3470028" y="2585016"/>
                  </a:lnTo>
                  <a:lnTo>
                    <a:pt x="3466201" y="2627989"/>
                  </a:lnTo>
                  <a:lnTo>
                    <a:pt x="3460459" y="2667243"/>
                  </a:lnTo>
                  <a:lnTo>
                    <a:pt x="3452805" y="2703247"/>
                  </a:lnTo>
                  <a:lnTo>
                    <a:pt x="3442756" y="2736462"/>
                  </a:lnTo>
                  <a:lnTo>
                    <a:pt x="3430316" y="2767122"/>
                  </a:lnTo>
                  <a:lnTo>
                    <a:pt x="3415245" y="2795693"/>
                  </a:lnTo>
                  <a:lnTo>
                    <a:pt x="3397064" y="2822637"/>
                  </a:lnTo>
                  <a:lnTo>
                    <a:pt x="3375533" y="2848420"/>
                  </a:lnTo>
                  <a:lnTo>
                    <a:pt x="3350892" y="2873273"/>
                  </a:lnTo>
                  <a:lnTo>
                    <a:pt x="3322185" y="2897431"/>
                  </a:lnTo>
                  <a:lnTo>
                    <a:pt x="3289649" y="2922052"/>
                  </a:lnTo>
                  <a:lnTo>
                    <a:pt x="3253047" y="2946673"/>
                  </a:lnTo>
                  <a:lnTo>
                    <a:pt x="3211661" y="2972223"/>
                  </a:lnTo>
                  <a:lnTo>
                    <a:pt x="3165968" y="2998936"/>
                  </a:lnTo>
                  <a:lnTo>
                    <a:pt x="3115012" y="3027042"/>
                  </a:lnTo>
                  <a:lnTo>
                    <a:pt x="3059032" y="3057238"/>
                  </a:lnTo>
                  <a:lnTo>
                    <a:pt x="2997550" y="3089988"/>
                  </a:lnTo>
                  <a:lnTo>
                    <a:pt x="2930805" y="3125527"/>
                  </a:lnTo>
                  <a:lnTo>
                    <a:pt x="2857600" y="3164317"/>
                  </a:lnTo>
                  <a:lnTo>
                    <a:pt x="2778654" y="3206359"/>
                  </a:lnTo>
                  <a:lnTo>
                    <a:pt x="2693011" y="3252583"/>
                  </a:lnTo>
                  <a:lnTo>
                    <a:pt x="2601146" y="3303452"/>
                  </a:lnTo>
                  <a:lnTo>
                    <a:pt x="2509281" y="3354553"/>
                  </a:lnTo>
                  <a:lnTo>
                    <a:pt x="2424833" y="3402867"/>
                  </a:lnTo>
                  <a:lnTo>
                    <a:pt x="2347323" y="3447464"/>
                  </a:lnTo>
                  <a:lnTo>
                    <a:pt x="2276033" y="3489041"/>
                  </a:lnTo>
                  <a:lnTo>
                    <a:pt x="2210484" y="3526902"/>
                  </a:lnTo>
                  <a:lnTo>
                    <a:pt x="2150437" y="3561978"/>
                  </a:lnTo>
                  <a:lnTo>
                    <a:pt x="2095174" y="3593335"/>
                  </a:lnTo>
                  <a:lnTo>
                    <a:pt x="2044459" y="3621672"/>
                  </a:lnTo>
                  <a:lnTo>
                    <a:pt x="1997569" y="3646292"/>
                  </a:lnTo>
                  <a:lnTo>
                    <a:pt x="1954029" y="3667896"/>
                  </a:lnTo>
                  <a:lnTo>
                    <a:pt x="1913361" y="3686012"/>
                  </a:lnTo>
                  <a:lnTo>
                    <a:pt x="1875083" y="3701111"/>
                  </a:lnTo>
                  <a:lnTo>
                    <a:pt x="1838960" y="3712725"/>
                  </a:lnTo>
                  <a:lnTo>
                    <a:pt x="1804033" y="3720855"/>
                  </a:lnTo>
                  <a:lnTo>
                    <a:pt x="1770061" y="3725964"/>
                  </a:lnTo>
                  <a:lnTo>
                    <a:pt x="1737049" y="3727590"/>
                  </a:lnTo>
                  <a:lnTo>
                    <a:pt x="1703555" y="3725964"/>
                  </a:lnTo>
                  <a:lnTo>
                    <a:pt x="1669585" y="3720855"/>
                  </a:lnTo>
                  <a:lnTo>
                    <a:pt x="1634659" y="3712725"/>
                  </a:lnTo>
                  <a:lnTo>
                    <a:pt x="1598533" y="3701111"/>
                  </a:lnTo>
                  <a:lnTo>
                    <a:pt x="1560258" y="3686012"/>
                  </a:lnTo>
                  <a:lnTo>
                    <a:pt x="1519588" y="3667896"/>
                  </a:lnTo>
                  <a:lnTo>
                    <a:pt x="1476048" y="3646292"/>
                  </a:lnTo>
                  <a:lnTo>
                    <a:pt x="1429159" y="3621672"/>
                  </a:lnTo>
                  <a:lnTo>
                    <a:pt x="1378442" y="3593335"/>
                  </a:lnTo>
                  <a:lnTo>
                    <a:pt x="1323180" y="3561978"/>
                  </a:lnTo>
                  <a:lnTo>
                    <a:pt x="1263134" y="3526902"/>
                  </a:lnTo>
                  <a:lnTo>
                    <a:pt x="1197585" y="3489041"/>
                  </a:lnTo>
                  <a:lnTo>
                    <a:pt x="1126294" y="3447464"/>
                  </a:lnTo>
                  <a:lnTo>
                    <a:pt x="1048784" y="3402867"/>
                  </a:lnTo>
                  <a:lnTo>
                    <a:pt x="964336" y="3354553"/>
                  </a:lnTo>
                  <a:lnTo>
                    <a:pt x="872472" y="3303452"/>
                  </a:lnTo>
                  <a:lnTo>
                    <a:pt x="780608" y="3252583"/>
                  </a:lnTo>
                  <a:lnTo>
                    <a:pt x="694963" y="3206359"/>
                  </a:lnTo>
                  <a:lnTo>
                    <a:pt x="616018" y="3164085"/>
                  </a:lnTo>
                  <a:lnTo>
                    <a:pt x="542812" y="3125295"/>
                  </a:lnTo>
                  <a:lnTo>
                    <a:pt x="476067" y="3089988"/>
                  </a:lnTo>
                  <a:lnTo>
                    <a:pt x="414586" y="3057238"/>
                  </a:lnTo>
                  <a:lnTo>
                    <a:pt x="358606" y="3027042"/>
                  </a:lnTo>
                  <a:lnTo>
                    <a:pt x="307889" y="2998936"/>
                  </a:lnTo>
                  <a:lnTo>
                    <a:pt x="261956" y="2971992"/>
                  </a:lnTo>
                  <a:lnTo>
                    <a:pt x="220570" y="2946673"/>
                  </a:lnTo>
                  <a:lnTo>
                    <a:pt x="184207" y="2922052"/>
                  </a:lnTo>
                  <a:lnTo>
                    <a:pt x="151432" y="2897431"/>
                  </a:lnTo>
                  <a:lnTo>
                    <a:pt x="122725" y="2873273"/>
                  </a:lnTo>
                  <a:lnTo>
                    <a:pt x="98084" y="2848420"/>
                  </a:lnTo>
                  <a:lnTo>
                    <a:pt x="76554" y="2822637"/>
                  </a:lnTo>
                  <a:lnTo>
                    <a:pt x="58373" y="2795693"/>
                  </a:lnTo>
                  <a:lnTo>
                    <a:pt x="43301" y="2767122"/>
                  </a:lnTo>
                  <a:lnTo>
                    <a:pt x="30861" y="2736462"/>
                  </a:lnTo>
                  <a:lnTo>
                    <a:pt x="20813" y="2703247"/>
                  </a:lnTo>
                  <a:lnTo>
                    <a:pt x="13397" y="2667243"/>
                  </a:lnTo>
                  <a:lnTo>
                    <a:pt x="7417" y="2627989"/>
                  </a:lnTo>
                  <a:lnTo>
                    <a:pt x="3589" y="2585016"/>
                  </a:lnTo>
                  <a:lnTo>
                    <a:pt x="1196" y="2538097"/>
                  </a:lnTo>
                  <a:lnTo>
                    <a:pt x="239" y="2486531"/>
                  </a:lnTo>
                  <a:lnTo>
                    <a:pt x="0" y="2429856"/>
                  </a:lnTo>
                  <a:lnTo>
                    <a:pt x="718" y="2368071"/>
                  </a:lnTo>
                  <a:lnTo>
                    <a:pt x="2154" y="2300942"/>
                  </a:lnTo>
                  <a:lnTo>
                    <a:pt x="3589" y="2227310"/>
                  </a:lnTo>
                  <a:lnTo>
                    <a:pt x="5263" y="2147174"/>
                  </a:lnTo>
                  <a:lnTo>
                    <a:pt x="6699" y="2060303"/>
                  </a:lnTo>
                  <a:lnTo>
                    <a:pt x="7895" y="1965766"/>
                  </a:lnTo>
                  <a:lnTo>
                    <a:pt x="8373" y="1863796"/>
                  </a:lnTo>
                  <a:lnTo>
                    <a:pt x="7895" y="1761826"/>
                  </a:lnTo>
                  <a:lnTo>
                    <a:pt x="6699" y="1667289"/>
                  </a:lnTo>
                  <a:lnTo>
                    <a:pt x="5263" y="1580417"/>
                  </a:lnTo>
                  <a:lnTo>
                    <a:pt x="3589" y="1500280"/>
                  </a:lnTo>
                  <a:lnTo>
                    <a:pt x="2154" y="1426649"/>
                  </a:lnTo>
                  <a:lnTo>
                    <a:pt x="718" y="1359521"/>
                  </a:lnTo>
                  <a:lnTo>
                    <a:pt x="0" y="1297735"/>
                  </a:lnTo>
                  <a:lnTo>
                    <a:pt x="239" y="1241059"/>
                  </a:lnTo>
                  <a:lnTo>
                    <a:pt x="1196" y="1189493"/>
                  </a:lnTo>
                  <a:lnTo>
                    <a:pt x="3589" y="1142574"/>
                  </a:lnTo>
                  <a:lnTo>
                    <a:pt x="7417" y="1099602"/>
                  </a:lnTo>
                  <a:lnTo>
                    <a:pt x="13158" y="1060347"/>
                  </a:lnTo>
                  <a:lnTo>
                    <a:pt x="20813" y="1024345"/>
                  </a:lnTo>
                  <a:lnTo>
                    <a:pt x="30861" y="991129"/>
                  </a:lnTo>
                  <a:lnTo>
                    <a:pt x="43301" y="960468"/>
                  </a:lnTo>
                  <a:lnTo>
                    <a:pt x="58373" y="931898"/>
                  </a:lnTo>
                  <a:lnTo>
                    <a:pt x="76554" y="904953"/>
                  </a:lnTo>
                  <a:lnTo>
                    <a:pt x="98084" y="879171"/>
                  </a:lnTo>
                  <a:lnTo>
                    <a:pt x="122725" y="854317"/>
                  </a:lnTo>
                  <a:lnTo>
                    <a:pt x="151432" y="830160"/>
                  </a:lnTo>
                  <a:lnTo>
                    <a:pt x="183968" y="805539"/>
                  </a:lnTo>
                  <a:lnTo>
                    <a:pt x="220570" y="780917"/>
                  </a:lnTo>
                  <a:lnTo>
                    <a:pt x="261956" y="755367"/>
                  </a:lnTo>
                  <a:lnTo>
                    <a:pt x="307650" y="728656"/>
                  </a:lnTo>
                  <a:lnTo>
                    <a:pt x="358606" y="700549"/>
                  </a:lnTo>
                  <a:lnTo>
                    <a:pt x="414586" y="670354"/>
                  </a:lnTo>
                  <a:lnTo>
                    <a:pt x="476067" y="637603"/>
                  </a:lnTo>
                  <a:lnTo>
                    <a:pt x="542812" y="602064"/>
                  </a:lnTo>
                  <a:lnTo>
                    <a:pt x="616018" y="563273"/>
                  </a:lnTo>
                  <a:lnTo>
                    <a:pt x="694963" y="521231"/>
                  </a:lnTo>
                  <a:lnTo>
                    <a:pt x="780608" y="475008"/>
                  </a:lnTo>
                  <a:lnTo>
                    <a:pt x="872472" y="424139"/>
                  </a:lnTo>
                  <a:lnTo>
                    <a:pt x="964336" y="373038"/>
                  </a:lnTo>
                  <a:lnTo>
                    <a:pt x="1048784" y="324725"/>
                  </a:lnTo>
                  <a:lnTo>
                    <a:pt x="1126294" y="280127"/>
                  </a:lnTo>
                  <a:lnTo>
                    <a:pt x="1197585" y="238550"/>
                  </a:lnTo>
                  <a:lnTo>
                    <a:pt x="1263134" y="200688"/>
                  </a:lnTo>
                  <a:lnTo>
                    <a:pt x="1323180" y="165615"/>
                  </a:lnTo>
                  <a:lnTo>
                    <a:pt x="1378442" y="134257"/>
                  </a:lnTo>
                  <a:lnTo>
                    <a:pt x="1429159" y="105918"/>
                  </a:lnTo>
                  <a:lnTo>
                    <a:pt x="1476048" y="81298"/>
                  </a:lnTo>
                  <a:lnTo>
                    <a:pt x="1519588" y="59696"/>
                  </a:lnTo>
                  <a:lnTo>
                    <a:pt x="1560258" y="41578"/>
                  </a:lnTo>
                  <a:lnTo>
                    <a:pt x="1598533" y="26479"/>
                  </a:lnTo>
                  <a:lnTo>
                    <a:pt x="1634659" y="14866"/>
                  </a:lnTo>
                  <a:lnTo>
                    <a:pt x="1669585" y="6737"/>
                  </a:lnTo>
                  <a:lnTo>
                    <a:pt x="1703555" y="1626"/>
                  </a:lnTo>
                  <a:close/>
                </a:path>
              </a:pathLst>
            </a:custGeom>
            <a:solidFill>
              <a:srgbClr val="4AB5C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a typeface="微软雅黑" panose="020B0503020204020204" pitchFamily="34" charset="-122"/>
              </a:endParaRPr>
            </a:p>
          </p:txBody>
        </p:sp>
      </p:grpSp>
      <p:grpSp>
        <p:nvGrpSpPr>
          <p:cNvPr id="17" name="组合 16"/>
          <p:cNvGrpSpPr/>
          <p:nvPr/>
        </p:nvGrpSpPr>
        <p:grpSpPr>
          <a:xfrm>
            <a:off x="3555684" y="4049048"/>
            <a:ext cx="2006600" cy="2687320"/>
            <a:chOff x="10438" y="2860"/>
            <a:chExt cx="3160" cy="4232"/>
          </a:xfrm>
        </p:grpSpPr>
        <p:sp>
          <p:nvSpPr>
            <p:cNvPr id="33" name="文本框 32"/>
            <p:cNvSpPr txBox="1"/>
            <p:nvPr/>
          </p:nvSpPr>
          <p:spPr>
            <a:xfrm>
              <a:off x="10498" y="4971"/>
              <a:ext cx="3039" cy="2121"/>
            </a:xfrm>
            <a:prstGeom prst="rect">
              <a:avLst/>
            </a:prstGeom>
            <a:noFill/>
          </p:spPr>
          <p:txBody>
            <a:bodyPr wrap="square">
              <a:spAutoFit/>
            </a:bodyPr>
            <a:lstStyle/>
            <a:p>
              <a:pPr algn="ctr">
                <a:lnSpc>
                  <a:spcPct val="15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成都锦城学院</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2020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级人工智能专业</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TEL:18982886561</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QQ:648870110</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0438" y="4110"/>
              <a:ext cx="3160" cy="915"/>
            </a:xfrm>
            <a:prstGeom prst="rect">
              <a:avLst/>
            </a:prstGeom>
            <a:noFill/>
          </p:spPr>
          <p:txBody>
            <a:bodyPr wrap="square">
              <a:spAutoFit/>
            </a:bodyPr>
            <a:lstStyle/>
            <a:p>
              <a:pPr algn="ctr">
                <a:lnSpc>
                  <a:spcPct val="15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廖海宇</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任意多边形: 形状 14"/>
            <p:cNvSpPr/>
            <p:nvPr/>
          </p:nvSpPr>
          <p:spPr>
            <a:xfrm>
              <a:off x="11384" y="2860"/>
              <a:ext cx="1297" cy="1392"/>
            </a:xfrm>
            <a:custGeom>
              <a:avLst/>
              <a:gdLst>
                <a:gd name="connsiteX0" fmla="*/ 1737049 w 3473617"/>
                <a:gd name="connsiteY0" fmla="*/ 0 h 3727590"/>
                <a:gd name="connsiteX1" fmla="*/ 1770061 w 3473617"/>
                <a:gd name="connsiteY1" fmla="*/ 1626 h 3727590"/>
                <a:gd name="connsiteX2" fmla="*/ 1804033 w 3473617"/>
                <a:gd name="connsiteY2" fmla="*/ 6737 h 3727590"/>
                <a:gd name="connsiteX3" fmla="*/ 1838960 w 3473617"/>
                <a:gd name="connsiteY3" fmla="*/ 14866 h 3727590"/>
                <a:gd name="connsiteX4" fmla="*/ 1875083 w 3473617"/>
                <a:gd name="connsiteY4" fmla="*/ 26479 h 3727590"/>
                <a:gd name="connsiteX5" fmla="*/ 1913361 w 3473617"/>
                <a:gd name="connsiteY5" fmla="*/ 41578 h 3727590"/>
                <a:gd name="connsiteX6" fmla="*/ 1954029 w 3473617"/>
                <a:gd name="connsiteY6" fmla="*/ 59696 h 3727590"/>
                <a:gd name="connsiteX7" fmla="*/ 1997569 w 3473617"/>
                <a:gd name="connsiteY7" fmla="*/ 81298 h 3727590"/>
                <a:gd name="connsiteX8" fmla="*/ 2044459 w 3473617"/>
                <a:gd name="connsiteY8" fmla="*/ 105918 h 3727590"/>
                <a:gd name="connsiteX9" fmla="*/ 2095174 w 3473617"/>
                <a:gd name="connsiteY9" fmla="*/ 134257 h 3727590"/>
                <a:gd name="connsiteX10" fmla="*/ 2150437 w 3473617"/>
                <a:gd name="connsiteY10" fmla="*/ 165615 h 3727590"/>
                <a:gd name="connsiteX11" fmla="*/ 2210484 w 3473617"/>
                <a:gd name="connsiteY11" fmla="*/ 200688 h 3727590"/>
                <a:gd name="connsiteX12" fmla="*/ 2276033 w 3473617"/>
                <a:gd name="connsiteY12" fmla="*/ 238550 h 3727590"/>
                <a:gd name="connsiteX13" fmla="*/ 2347323 w 3473617"/>
                <a:gd name="connsiteY13" fmla="*/ 280127 h 3727590"/>
                <a:gd name="connsiteX14" fmla="*/ 2424833 w 3473617"/>
                <a:gd name="connsiteY14" fmla="*/ 324725 h 3727590"/>
                <a:gd name="connsiteX15" fmla="*/ 2509281 w 3473617"/>
                <a:gd name="connsiteY15" fmla="*/ 373038 h 3727590"/>
                <a:gd name="connsiteX16" fmla="*/ 2601146 w 3473617"/>
                <a:gd name="connsiteY16" fmla="*/ 424139 h 3727590"/>
                <a:gd name="connsiteX17" fmla="*/ 2693011 w 3473617"/>
                <a:gd name="connsiteY17" fmla="*/ 475008 h 3727590"/>
                <a:gd name="connsiteX18" fmla="*/ 2778654 w 3473617"/>
                <a:gd name="connsiteY18" fmla="*/ 521231 h 3727590"/>
                <a:gd name="connsiteX19" fmla="*/ 2857600 w 3473617"/>
                <a:gd name="connsiteY19" fmla="*/ 563506 h 3727590"/>
                <a:gd name="connsiteX20" fmla="*/ 2930805 w 3473617"/>
                <a:gd name="connsiteY20" fmla="*/ 602295 h 3727590"/>
                <a:gd name="connsiteX21" fmla="*/ 2997550 w 3473617"/>
                <a:gd name="connsiteY21" fmla="*/ 637603 h 3727590"/>
                <a:gd name="connsiteX22" fmla="*/ 3059032 w 3473617"/>
                <a:gd name="connsiteY22" fmla="*/ 670354 h 3727590"/>
                <a:gd name="connsiteX23" fmla="*/ 3115012 w 3473617"/>
                <a:gd name="connsiteY23" fmla="*/ 700549 h 3727590"/>
                <a:gd name="connsiteX24" fmla="*/ 3165728 w 3473617"/>
                <a:gd name="connsiteY24" fmla="*/ 728656 h 3727590"/>
                <a:gd name="connsiteX25" fmla="*/ 3211661 w 3473617"/>
                <a:gd name="connsiteY25" fmla="*/ 755599 h 3727590"/>
                <a:gd name="connsiteX26" fmla="*/ 3253047 w 3473617"/>
                <a:gd name="connsiteY26" fmla="*/ 780917 h 3727590"/>
                <a:gd name="connsiteX27" fmla="*/ 3289410 w 3473617"/>
                <a:gd name="connsiteY27" fmla="*/ 805539 h 3727590"/>
                <a:gd name="connsiteX28" fmla="*/ 3322185 w 3473617"/>
                <a:gd name="connsiteY28" fmla="*/ 830160 h 3727590"/>
                <a:gd name="connsiteX29" fmla="*/ 3350892 w 3473617"/>
                <a:gd name="connsiteY29" fmla="*/ 854317 h 3727590"/>
                <a:gd name="connsiteX30" fmla="*/ 3375533 w 3473617"/>
                <a:gd name="connsiteY30" fmla="*/ 879171 h 3727590"/>
                <a:gd name="connsiteX31" fmla="*/ 3397064 w 3473617"/>
                <a:gd name="connsiteY31" fmla="*/ 904953 h 3727590"/>
                <a:gd name="connsiteX32" fmla="*/ 3415245 w 3473617"/>
                <a:gd name="connsiteY32" fmla="*/ 931898 h 3727590"/>
                <a:gd name="connsiteX33" fmla="*/ 3430316 w 3473617"/>
                <a:gd name="connsiteY33" fmla="*/ 960468 h 3727590"/>
                <a:gd name="connsiteX34" fmla="*/ 3442756 w 3473617"/>
                <a:gd name="connsiteY34" fmla="*/ 991129 h 3727590"/>
                <a:gd name="connsiteX35" fmla="*/ 3452805 w 3473617"/>
                <a:gd name="connsiteY35" fmla="*/ 1024345 h 3727590"/>
                <a:gd name="connsiteX36" fmla="*/ 3460220 w 3473617"/>
                <a:gd name="connsiteY36" fmla="*/ 1060347 h 3727590"/>
                <a:gd name="connsiteX37" fmla="*/ 3466201 w 3473617"/>
                <a:gd name="connsiteY37" fmla="*/ 1099602 h 3727590"/>
                <a:gd name="connsiteX38" fmla="*/ 3470028 w 3473617"/>
                <a:gd name="connsiteY38" fmla="*/ 1142574 h 3727590"/>
                <a:gd name="connsiteX39" fmla="*/ 3472421 w 3473617"/>
                <a:gd name="connsiteY39" fmla="*/ 1189493 h 3727590"/>
                <a:gd name="connsiteX40" fmla="*/ 3473378 w 3473617"/>
                <a:gd name="connsiteY40" fmla="*/ 1241059 h 3727590"/>
                <a:gd name="connsiteX41" fmla="*/ 3473617 w 3473617"/>
                <a:gd name="connsiteY41" fmla="*/ 1297735 h 3727590"/>
                <a:gd name="connsiteX42" fmla="*/ 3472900 w 3473617"/>
                <a:gd name="connsiteY42" fmla="*/ 1359521 h 3727590"/>
                <a:gd name="connsiteX43" fmla="*/ 3471464 w 3473617"/>
                <a:gd name="connsiteY43" fmla="*/ 1426649 h 3727590"/>
                <a:gd name="connsiteX44" fmla="*/ 3470028 w 3473617"/>
                <a:gd name="connsiteY44" fmla="*/ 1500280 h 3727590"/>
                <a:gd name="connsiteX45" fmla="*/ 3468354 w 3473617"/>
                <a:gd name="connsiteY45" fmla="*/ 1580417 h 3727590"/>
                <a:gd name="connsiteX46" fmla="*/ 3466918 w 3473617"/>
                <a:gd name="connsiteY46" fmla="*/ 1667289 h 3727590"/>
                <a:gd name="connsiteX47" fmla="*/ 3465722 w 3473617"/>
                <a:gd name="connsiteY47" fmla="*/ 1761826 h 3727590"/>
                <a:gd name="connsiteX48" fmla="*/ 3465245 w 3473617"/>
                <a:gd name="connsiteY48" fmla="*/ 1863796 h 3727590"/>
                <a:gd name="connsiteX49" fmla="*/ 3465722 w 3473617"/>
                <a:gd name="connsiteY49" fmla="*/ 1965766 h 3727590"/>
                <a:gd name="connsiteX50" fmla="*/ 3466918 w 3473617"/>
                <a:gd name="connsiteY50" fmla="*/ 2060303 h 3727590"/>
                <a:gd name="connsiteX51" fmla="*/ 3468354 w 3473617"/>
                <a:gd name="connsiteY51" fmla="*/ 2147174 h 3727590"/>
                <a:gd name="connsiteX52" fmla="*/ 3470028 w 3473617"/>
                <a:gd name="connsiteY52" fmla="*/ 2227310 h 3727590"/>
                <a:gd name="connsiteX53" fmla="*/ 3471464 w 3473617"/>
                <a:gd name="connsiteY53" fmla="*/ 2300942 h 3727590"/>
                <a:gd name="connsiteX54" fmla="*/ 3472900 w 3473617"/>
                <a:gd name="connsiteY54" fmla="*/ 2368071 h 3727590"/>
                <a:gd name="connsiteX55" fmla="*/ 3473617 w 3473617"/>
                <a:gd name="connsiteY55" fmla="*/ 2429856 h 3727590"/>
                <a:gd name="connsiteX56" fmla="*/ 3473378 w 3473617"/>
                <a:gd name="connsiteY56" fmla="*/ 2486531 h 3727590"/>
                <a:gd name="connsiteX57" fmla="*/ 3472421 w 3473617"/>
                <a:gd name="connsiteY57" fmla="*/ 2538097 h 3727590"/>
                <a:gd name="connsiteX58" fmla="*/ 3470028 w 3473617"/>
                <a:gd name="connsiteY58" fmla="*/ 2585016 h 3727590"/>
                <a:gd name="connsiteX59" fmla="*/ 3466201 w 3473617"/>
                <a:gd name="connsiteY59" fmla="*/ 2627989 h 3727590"/>
                <a:gd name="connsiteX60" fmla="*/ 3460459 w 3473617"/>
                <a:gd name="connsiteY60" fmla="*/ 2667243 h 3727590"/>
                <a:gd name="connsiteX61" fmla="*/ 3452805 w 3473617"/>
                <a:gd name="connsiteY61" fmla="*/ 2703247 h 3727590"/>
                <a:gd name="connsiteX62" fmla="*/ 3442756 w 3473617"/>
                <a:gd name="connsiteY62" fmla="*/ 2736462 h 3727590"/>
                <a:gd name="connsiteX63" fmla="*/ 3430316 w 3473617"/>
                <a:gd name="connsiteY63" fmla="*/ 2767122 h 3727590"/>
                <a:gd name="connsiteX64" fmla="*/ 3415245 w 3473617"/>
                <a:gd name="connsiteY64" fmla="*/ 2795693 h 3727590"/>
                <a:gd name="connsiteX65" fmla="*/ 3397064 w 3473617"/>
                <a:gd name="connsiteY65" fmla="*/ 2822637 h 3727590"/>
                <a:gd name="connsiteX66" fmla="*/ 3375533 w 3473617"/>
                <a:gd name="connsiteY66" fmla="*/ 2848420 h 3727590"/>
                <a:gd name="connsiteX67" fmla="*/ 3350892 w 3473617"/>
                <a:gd name="connsiteY67" fmla="*/ 2873273 h 3727590"/>
                <a:gd name="connsiteX68" fmla="*/ 3322185 w 3473617"/>
                <a:gd name="connsiteY68" fmla="*/ 2897431 h 3727590"/>
                <a:gd name="connsiteX69" fmla="*/ 3289649 w 3473617"/>
                <a:gd name="connsiteY69" fmla="*/ 2922052 h 3727590"/>
                <a:gd name="connsiteX70" fmla="*/ 3253047 w 3473617"/>
                <a:gd name="connsiteY70" fmla="*/ 2946673 h 3727590"/>
                <a:gd name="connsiteX71" fmla="*/ 3211661 w 3473617"/>
                <a:gd name="connsiteY71" fmla="*/ 2972223 h 3727590"/>
                <a:gd name="connsiteX72" fmla="*/ 3165968 w 3473617"/>
                <a:gd name="connsiteY72" fmla="*/ 2998936 h 3727590"/>
                <a:gd name="connsiteX73" fmla="*/ 3115012 w 3473617"/>
                <a:gd name="connsiteY73" fmla="*/ 3027042 h 3727590"/>
                <a:gd name="connsiteX74" fmla="*/ 3059032 w 3473617"/>
                <a:gd name="connsiteY74" fmla="*/ 3057238 h 3727590"/>
                <a:gd name="connsiteX75" fmla="*/ 2997550 w 3473617"/>
                <a:gd name="connsiteY75" fmla="*/ 3089988 h 3727590"/>
                <a:gd name="connsiteX76" fmla="*/ 2930805 w 3473617"/>
                <a:gd name="connsiteY76" fmla="*/ 3125527 h 3727590"/>
                <a:gd name="connsiteX77" fmla="*/ 2857600 w 3473617"/>
                <a:gd name="connsiteY77" fmla="*/ 3164317 h 3727590"/>
                <a:gd name="connsiteX78" fmla="*/ 2778654 w 3473617"/>
                <a:gd name="connsiteY78" fmla="*/ 3206359 h 3727590"/>
                <a:gd name="connsiteX79" fmla="*/ 2693011 w 3473617"/>
                <a:gd name="connsiteY79" fmla="*/ 3252583 h 3727590"/>
                <a:gd name="connsiteX80" fmla="*/ 2601146 w 3473617"/>
                <a:gd name="connsiteY80" fmla="*/ 3303452 h 3727590"/>
                <a:gd name="connsiteX81" fmla="*/ 2509281 w 3473617"/>
                <a:gd name="connsiteY81" fmla="*/ 3354553 h 3727590"/>
                <a:gd name="connsiteX82" fmla="*/ 2424833 w 3473617"/>
                <a:gd name="connsiteY82" fmla="*/ 3402867 h 3727590"/>
                <a:gd name="connsiteX83" fmla="*/ 2347323 w 3473617"/>
                <a:gd name="connsiteY83" fmla="*/ 3447464 h 3727590"/>
                <a:gd name="connsiteX84" fmla="*/ 2276033 w 3473617"/>
                <a:gd name="connsiteY84" fmla="*/ 3489041 h 3727590"/>
                <a:gd name="connsiteX85" fmla="*/ 2210484 w 3473617"/>
                <a:gd name="connsiteY85" fmla="*/ 3526902 h 3727590"/>
                <a:gd name="connsiteX86" fmla="*/ 2150437 w 3473617"/>
                <a:gd name="connsiteY86" fmla="*/ 3561978 h 3727590"/>
                <a:gd name="connsiteX87" fmla="*/ 2095174 w 3473617"/>
                <a:gd name="connsiteY87" fmla="*/ 3593335 h 3727590"/>
                <a:gd name="connsiteX88" fmla="*/ 2044459 w 3473617"/>
                <a:gd name="connsiteY88" fmla="*/ 3621672 h 3727590"/>
                <a:gd name="connsiteX89" fmla="*/ 1997569 w 3473617"/>
                <a:gd name="connsiteY89" fmla="*/ 3646292 h 3727590"/>
                <a:gd name="connsiteX90" fmla="*/ 1954029 w 3473617"/>
                <a:gd name="connsiteY90" fmla="*/ 3667896 h 3727590"/>
                <a:gd name="connsiteX91" fmla="*/ 1913361 w 3473617"/>
                <a:gd name="connsiteY91" fmla="*/ 3686012 h 3727590"/>
                <a:gd name="connsiteX92" fmla="*/ 1875083 w 3473617"/>
                <a:gd name="connsiteY92" fmla="*/ 3701111 h 3727590"/>
                <a:gd name="connsiteX93" fmla="*/ 1838960 w 3473617"/>
                <a:gd name="connsiteY93" fmla="*/ 3712725 h 3727590"/>
                <a:gd name="connsiteX94" fmla="*/ 1804033 w 3473617"/>
                <a:gd name="connsiteY94" fmla="*/ 3720855 h 3727590"/>
                <a:gd name="connsiteX95" fmla="*/ 1770061 w 3473617"/>
                <a:gd name="connsiteY95" fmla="*/ 3725964 h 3727590"/>
                <a:gd name="connsiteX96" fmla="*/ 1737049 w 3473617"/>
                <a:gd name="connsiteY96" fmla="*/ 3727590 h 3727590"/>
                <a:gd name="connsiteX97" fmla="*/ 1703555 w 3473617"/>
                <a:gd name="connsiteY97" fmla="*/ 3725964 h 3727590"/>
                <a:gd name="connsiteX98" fmla="*/ 1669585 w 3473617"/>
                <a:gd name="connsiteY98" fmla="*/ 3720855 h 3727590"/>
                <a:gd name="connsiteX99" fmla="*/ 1634659 w 3473617"/>
                <a:gd name="connsiteY99" fmla="*/ 3712725 h 3727590"/>
                <a:gd name="connsiteX100" fmla="*/ 1598533 w 3473617"/>
                <a:gd name="connsiteY100" fmla="*/ 3701111 h 3727590"/>
                <a:gd name="connsiteX101" fmla="*/ 1560258 w 3473617"/>
                <a:gd name="connsiteY101" fmla="*/ 3686012 h 3727590"/>
                <a:gd name="connsiteX102" fmla="*/ 1519588 w 3473617"/>
                <a:gd name="connsiteY102" fmla="*/ 3667896 h 3727590"/>
                <a:gd name="connsiteX103" fmla="*/ 1476048 w 3473617"/>
                <a:gd name="connsiteY103" fmla="*/ 3646292 h 3727590"/>
                <a:gd name="connsiteX104" fmla="*/ 1429159 w 3473617"/>
                <a:gd name="connsiteY104" fmla="*/ 3621672 h 3727590"/>
                <a:gd name="connsiteX105" fmla="*/ 1378442 w 3473617"/>
                <a:gd name="connsiteY105" fmla="*/ 3593335 h 3727590"/>
                <a:gd name="connsiteX106" fmla="*/ 1323180 w 3473617"/>
                <a:gd name="connsiteY106" fmla="*/ 3561978 h 3727590"/>
                <a:gd name="connsiteX107" fmla="*/ 1263134 w 3473617"/>
                <a:gd name="connsiteY107" fmla="*/ 3526902 h 3727590"/>
                <a:gd name="connsiteX108" fmla="*/ 1197585 w 3473617"/>
                <a:gd name="connsiteY108" fmla="*/ 3489041 h 3727590"/>
                <a:gd name="connsiteX109" fmla="*/ 1126294 w 3473617"/>
                <a:gd name="connsiteY109" fmla="*/ 3447464 h 3727590"/>
                <a:gd name="connsiteX110" fmla="*/ 1048784 w 3473617"/>
                <a:gd name="connsiteY110" fmla="*/ 3402867 h 3727590"/>
                <a:gd name="connsiteX111" fmla="*/ 964336 w 3473617"/>
                <a:gd name="connsiteY111" fmla="*/ 3354553 h 3727590"/>
                <a:gd name="connsiteX112" fmla="*/ 872472 w 3473617"/>
                <a:gd name="connsiteY112" fmla="*/ 3303452 h 3727590"/>
                <a:gd name="connsiteX113" fmla="*/ 780608 w 3473617"/>
                <a:gd name="connsiteY113" fmla="*/ 3252583 h 3727590"/>
                <a:gd name="connsiteX114" fmla="*/ 694963 w 3473617"/>
                <a:gd name="connsiteY114" fmla="*/ 3206359 h 3727590"/>
                <a:gd name="connsiteX115" fmla="*/ 616018 w 3473617"/>
                <a:gd name="connsiteY115" fmla="*/ 3164085 h 3727590"/>
                <a:gd name="connsiteX116" fmla="*/ 542812 w 3473617"/>
                <a:gd name="connsiteY116" fmla="*/ 3125295 h 3727590"/>
                <a:gd name="connsiteX117" fmla="*/ 476067 w 3473617"/>
                <a:gd name="connsiteY117" fmla="*/ 3089988 h 3727590"/>
                <a:gd name="connsiteX118" fmla="*/ 414586 w 3473617"/>
                <a:gd name="connsiteY118" fmla="*/ 3057238 h 3727590"/>
                <a:gd name="connsiteX119" fmla="*/ 358606 w 3473617"/>
                <a:gd name="connsiteY119" fmla="*/ 3027042 h 3727590"/>
                <a:gd name="connsiteX120" fmla="*/ 307889 w 3473617"/>
                <a:gd name="connsiteY120" fmla="*/ 2998936 h 3727590"/>
                <a:gd name="connsiteX121" fmla="*/ 261956 w 3473617"/>
                <a:gd name="connsiteY121" fmla="*/ 2971992 h 3727590"/>
                <a:gd name="connsiteX122" fmla="*/ 220570 w 3473617"/>
                <a:gd name="connsiteY122" fmla="*/ 2946673 h 3727590"/>
                <a:gd name="connsiteX123" fmla="*/ 184207 w 3473617"/>
                <a:gd name="connsiteY123" fmla="*/ 2922052 h 3727590"/>
                <a:gd name="connsiteX124" fmla="*/ 151432 w 3473617"/>
                <a:gd name="connsiteY124" fmla="*/ 2897431 h 3727590"/>
                <a:gd name="connsiteX125" fmla="*/ 122725 w 3473617"/>
                <a:gd name="connsiteY125" fmla="*/ 2873273 h 3727590"/>
                <a:gd name="connsiteX126" fmla="*/ 98084 w 3473617"/>
                <a:gd name="connsiteY126" fmla="*/ 2848420 h 3727590"/>
                <a:gd name="connsiteX127" fmla="*/ 76554 w 3473617"/>
                <a:gd name="connsiteY127" fmla="*/ 2822637 h 3727590"/>
                <a:gd name="connsiteX128" fmla="*/ 58373 w 3473617"/>
                <a:gd name="connsiteY128" fmla="*/ 2795693 h 3727590"/>
                <a:gd name="connsiteX129" fmla="*/ 43301 w 3473617"/>
                <a:gd name="connsiteY129" fmla="*/ 2767122 h 3727590"/>
                <a:gd name="connsiteX130" fmla="*/ 30861 w 3473617"/>
                <a:gd name="connsiteY130" fmla="*/ 2736462 h 3727590"/>
                <a:gd name="connsiteX131" fmla="*/ 20813 w 3473617"/>
                <a:gd name="connsiteY131" fmla="*/ 2703247 h 3727590"/>
                <a:gd name="connsiteX132" fmla="*/ 13397 w 3473617"/>
                <a:gd name="connsiteY132" fmla="*/ 2667243 h 3727590"/>
                <a:gd name="connsiteX133" fmla="*/ 7417 w 3473617"/>
                <a:gd name="connsiteY133" fmla="*/ 2627989 h 3727590"/>
                <a:gd name="connsiteX134" fmla="*/ 3589 w 3473617"/>
                <a:gd name="connsiteY134" fmla="*/ 2585016 h 3727590"/>
                <a:gd name="connsiteX135" fmla="*/ 1196 w 3473617"/>
                <a:gd name="connsiteY135" fmla="*/ 2538097 h 3727590"/>
                <a:gd name="connsiteX136" fmla="*/ 239 w 3473617"/>
                <a:gd name="connsiteY136" fmla="*/ 2486531 h 3727590"/>
                <a:gd name="connsiteX137" fmla="*/ 0 w 3473617"/>
                <a:gd name="connsiteY137" fmla="*/ 2429856 h 3727590"/>
                <a:gd name="connsiteX138" fmla="*/ 718 w 3473617"/>
                <a:gd name="connsiteY138" fmla="*/ 2368071 h 3727590"/>
                <a:gd name="connsiteX139" fmla="*/ 2154 w 3473617"/>
                <a:gd name="connsiteY139" fmla="*/ 2300942 h 3727590"/>
                <a:gd name="connsiteX140" fmla="*/ 3589 w 3473617"/>
                <a:gd name="connsiteY140" fmla="*/ 2227310 h 3727590"/>
                <a:gd name="connsiteX141" fmla="*/ 5263 w 3473617"/>
                <a:gd name="connsiteY141" fmla="*/ 2147174 h 3727590"/>
                <a:gd name="connsiteX142" fmla="*/ 6699 w 3473617"/>
                <a:gd name="connsiteY142" fmla="*/ 2060303 h 3727590"/>
                <a:gd name="connsiteX143" fmla="*/ 7895 w 3473617"/>
                <a:gd name="connsiteY143" fmla="*/ 1965766 h 3727590"/>
                <a:gd name="connsiteX144" fmla="*/ 8373 w 3473617"/>
                <a:gd name="connsiteY144" fmla="*/ 1863796 h 3727590"/>
                <a:gd name="connsiteX145" fmla="*/ 7895 w 3473617"/>
                <a:gd name="connsiteY145" fmla="*/ 1761826 h 3727590"/>
                <a:gd name="connsiteX146" fmla="*/ 6699 w 3473617"/>
                <a:gd name="connsiteY146" fmla="*/ 1667289 h 3727590"/>
                <a:gd name="connsiteX147" fmla="*/ 5263 w 3473617"/>
                <a:gd name="connsiteY147" fmla="*/ 1580417 h 3727590"/>
                <a:gd name="connsiteX148" fmla="*/ 3589 w 3473617"/>
                <a:gd name="connsiteY148" fmla="*/ 1500280 h 3727590"/>
                <a:gd name="connsiteX149" fmla="*/ 2154 w 3473617"/>
                <a:gd name="connsiteY149" fmla="*/ 1426649 h 3727590"/>
                <a:gd name="connsiteX150" fmla="*/ 718 w 3473617"/>
                <a:gd name="connsiteY150" fmla="*/ 1359521 h 3727590"/>
                <a:gd name="connsiteX151" fmla="*/ 0 w 3473617"/>
                <a:gd name="connsiteY151" fmla="*/ 1297735 h 3727590"/>
                <a:gd name="connsiteX152" fmla="*/ 239 w 3473617"/>
                <a:gd name="connsiteY152" fmla="*/ 1241059 h 3727590"/>
                <a:gd name="connsiteX153" fmla="*/ 1196 w 3473617"/>
                <a:gd name="connsiteY153" fmla="*/ 1189493 h 3727590"/>
                <a:gd name="connsiteX154" fmla="*/ 3589 w 3473617"/>
                <a:gd name="connsiteY154" fmla="*/ 1142574 h 3727590"/>
                <a:gd name="connsiteX155" fmla="*/ 7417 w 3473617"/>
                <a:gd name="connsiteY155" fmla="*/ 1099602 h 3727590"/>
                <a:gd name="connsiteX156" fmla="*/ 13158 w 3473617"/>
                <a:gd name="connsiteY156" fmla="*/ 1060347 h 3727590"/>
                <a:gd name="connsiteX157" fmla="*/ 20813 w 3473617"/>
                <a:gd name="connsiteY157" fmla="*/ 1024345 h 3727590"/>
                <a:gd name="connsiteX158" fmla="*/ 30861 w 3473617"/>
                <a:gd name="connsiteY158" fmla="*/ 991129 h 3727590"/>
                <a:gd name="connsiteX159" fmla="*/ 43301 w 3473617"/>
                <a:gd name="connsiteY159" fmla="*/ 960468 h 3727590"/>
                <a:gd name="connsiteX160" fmla="*/ 58373 w 3473617"/>
                <a:gd name="connsiteY160" fmla="*/ 931898 h 3727590"/>
                <a:gd name="connsiteX161" fmla="*/ 76554 w 3473617"/>
                <a:gd name="connsiteY161" fmla="*/ 904953 h 3727590"/>
                <a:gd name="connsiteX162" fmla="*/ 98084 w 3473617"/>
                <a:gd name="connsiteY162" fmla="*/ 879171 h 3727590"/>
                <a:gd name="connsiteX163" fmla="*/ 122725 w 3473617"/>
                <a:gd name="connsiteY163" fmla="*/ 854317 h 3727590"/>
                <a:gd name="connsiteX164" fmla="*/ 151432 w 3473617"/>
                <a:gd name="connsiteY164" fmla="*/ 830160 h 3727590"/>
                <a:gd name="connsiteX165" fmla="*/ 183968 w 3473617"/>
                <a:gd name="connsiteY165" fmla="*/ 805539 h 3727590"/>
                <a:gd name="connsiteX166" fmla="*/ 220570 w 3473617"/>
                <a:gd name="connsiteY166" fmla="*/ 780917 h 3727590"/>
                <a:gd name="connsiteX167" fmla="*/ 261956 w 3473617"/>
                <a:gd name="connsiteY167" fmla="*/ 755367 h 3727590"/>
                <a:gd name="connsiteX168" fmla="*/ 307650 w 3473617"/>
                <a:gd name="connsiteY168" fmla="*/ 728656 h 3727590"/>
                <a:gd name="connsiteX169" fmla="*/ 358606 w 3473617"/>
                <a:gd name="connsiteY169" fmla="*/ 700549 h 3727590"/>
                <a:gd name="connsiteX170" fmla="*/ 414586 w 3473617"/>
                <a:gd name="connsiteY170" fmla="*/ 670354 h 3727590"/>
                <a:gd name="connsiteX171" fmla="*/ 476067 w 3473617"/>
                <a:gd name="connsiteY171" fmla="*/ 637603 h 3727590"/>
                <a:gd name="connsiteX172" fmla="*/ 542812 w 3473617"/>
                <a:gd name="connsiteY172" fmla="*/ 602064 h 3727590"/>
                <a:gd name="connsiteX173" fmla="*/ 616018 w 3473617"/>
                <a:gd name="connsiteY173" fmla="*/ 563273 h 3727590"/>
                <a:gd name="connsiteX174" fmla="*/ 694963 w 3473617"/>
                <a:gd name="connsiteY174" fmla="*/ 521231 h 3727590"/>
                <a:gd name="connsiteX175" fmla="*/ 780608 w 3473617"/>
                <a:gd name="connsiteY175" fmla="*/ 475008 h 3727590"/>
                <a:gd name="connsiteX176" fmla="*/ 872472 w 3473617"/>
                <a:gd name="connsiteY176" fmla="*/ 424139 h 3727590"/>
                <a:gd name="connsiteX177" fmla="*/ 964336 w 3473617"/>
                <a:gd name="connsiteY177" fmla="*/ 373038 h 3727590"/>
                <a:gd name="connsiteX178" fmla="*/ 1048784 w 3473617"/>
                <a:gd name="connsiteY178" fmla="*/ 324725 h 3727590"/>
                <a:gd name="connsiteX179" fmla="*/ 1126294 w 3473617"/>
                <a:gd name="connsiteY179" fmla="*/ 280127 h 3727590"/>
                <a:gd name="connsiteX180" fmla="*/ 1197585 w 3473617"/>
                <a:gd name="connsiteY180" fmla="*/ 238550 h 3727590"/>
                <a:gd name="connsiteX181" fmla="*/ 1263134 w 3473617"/>
                <a:gd name="connsiteY181" fmla="*/ 200688 h 3727590"/>
                <a:gd name="connsiteX182" fmla="*/ 1323180 w 3473617"/>
                <a:gd name="connsiteY182" fmla="*/ 165615 h 3727590"/>
                <a:gd name="connsiteX183" fmla="*/ 1378442 w 3473617"/>
                <a:gd name="connsiteY183" fmla="*/ 134257 h 3727590"/>
                <a:gd name="connsiteX184" fmla="*/ 1429159 w 3473617"/>
                <a:gd name="connsiteY184" fmla="*/ 105918 h 3727590"/>
                <a:gd name="connsiteX185" fmla="*/ 1476048 w 3473617"/>
                <a:gd name="connsiteY185" fmla="*/ 81298 h 3727590"/>
                <a:gd name="connsiteX186" fmla="*/ 1519588 w 3473617"/>
                <a:gd name="connsiteY186" fmla="*/ 59696 h 3727590"/>
                <a:gd name="connsiteX187" fmla="*/ 1560258 w 3473617"/>
                <a:gd name="connsiteY187" fmla="*/ 41578 h 3727590"/>
                <a:gd name="connsiteX188" fmla="*/ 1598533 w 3473617"/>
                <a:gd name="connsiteY188" fmla="*/ 26479 h 3727590"/>
                <a:gd name="connsiteX189" fmla="*/ 1634659 w 3473617"/>
                <a:gd name="connsiteY189" fmla="*/ 14866 h 3727590"/>
                <a:gd name="connsiteX190" fmla="*/ 1669585 w 3473617"/>
                <a:gd name="connsiteY190" fmla="*/ 6737 h 3727590"/>
                <a:gd name="connsiteX191" fmla="*/ 1703555 w 3473617"/>
                <a:gd name="connsiteY191" fmla="*/ 1626 h 37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73617" h="3727590">
                  <a:moveTo>
                    <a:pt x="1737049" y="0"/>
                  </a:moveTo>
                  <a:lnTo>
                    <a:pt x="1770061" y="1626"/>
                  </a:lnTo>
                  <a:lnTo>
                    <a:pt x="1804033" y="6737"/>
                  </a:lnTo>
                  <a:lnTo>
                    <a:pt x="1838960" y="14866"/>
                  </a:lnTo>
                  <a:lnTo>
                    <a:pt x="1875083" y="26479"/>
                  </a:lnTo>
                  <a:lnTo>
                    <a:pt x="1913361" y="41578"/>
                  </a:lnTo>
                  <a:lnTo>
                    <a:pt x="1954029" y="59696"/>
                  </a:lnTo>
                  <a:lnTo>
                    <a:pt x="1997569" y="81298"/>
                  </a:lnTo>
                  <a:lnTo>
                    <a:pt x="2044459" y="105918"/>
                  </a:lnTo>
                  <a:lnTo>
                    <a:pt x="2095174" y="134257"/>
                  </a:lnTo>
                  <a:lnTo>
                    <a:pt x="2150437" y="165615"/>
                  </a:lnTo>
                  <a:lnTo>
                    <a:pt x="2210484" y="200688"/>
                  </a:lnTo>
                  <a:lnTo>
                    <a:pt x="2276033" y="238550"/>
                  </a:lnTo>
                  <a:lnTo>
                    <a:pt x="2347323" y="280127"/>
                  </a:lnTo>
                  <a:lnTo>
                    <a:pt x="2424833" y="324725"/>
                  </a:lnTo>
                  <a:lnTo>
                    <a:pt x="2509281" y="373038"/>
                  </a:lnTo>
                  <a:lnTo>
                    <a:pt x="2601146" y="424139"/>
                  </a:lnTo>
                  <a:lnTo>
                    <a:pt x="2693011" y="475008"/>
                  </a:lnTo>
                  <a:lnTo>
                    <a:pt x="2778654" y="521231"/>
                  </a:lnTo>
                  <a:lnTo>
                    <a:pt x="2857600" y="563506"/>
                  </a:lnTo>
                  <a:lnTo>
                    <a:pt x="2930805" y="602295"/>
                  </a:lnTo>
                  <a:lnTo>
                    <a:pt x="2997550" y="637603"/>
                  </a:lnTo>
                  <a:lnTo>
                    <a:pt x="3059032" y="670354"/>
                  </a:lnTo>
                  <a:lnTo>
                    <a:pt x="3115012" y="700549"/>
                  </a:lnTo>
                  <a:lnTo>
                    <a:pt x="3165728" y="728656"/>
                  </a:lnTo>
                  <a:lnTo>
                    <a:pt x="3211661" y="755599"/>
                  </a:lnTo>
                  <a:lnTo>
                    <a:pt x="3253047" y="780917"/>
                  </a:lnTo>
                  <a:lnTo>
                    <a:pt x="3289410" y="805539"/>
                  </a:lnTo>
                  <a:lnTo>
                    <a:pt x="3322185" y="830160"/>
                  </a:lnTo>
                  <a:lnTo>
                    <a:pt x="3350892" y="854317"/>
                  </a:lnTo>
                  <a:lnTo>
                    <a:pt x="3375533" y="879171"/>
                  </a:lnTo>
                  <a:lnTo>
                    <a:pt x="3397064" y="904953"/>
                  </a:lnTo>
                  <a:lnTo>
                    <a:pt x="3415245" y="931898"/>
                  </a:lnTo>
                  <a:lnTo>
                    <a:pt x="3430316" y="960468"/>
                  </a:lnTo>
                  <a:lnTo>
                    <a:pt x="3442756" y="991129"/>
                  </a:lnTo>
                  <a:lnTo>
                    <a:pt x="3452805" y="1024345"/>
                  </a:lnTo>
                  <a:lnTo>
                    <a:pt x="3460220" y="1060347"/>
                  </a:lnTo>
                  <a:lnTo>
                    <a:pt x="3466201" y="1099602"/>
                  </a:lnTo>
                  <a:lnTo>
                    <a:pt x="3470028" y="1142574"/>
                  </a:lnTo>
                  <a:lnTo>
                    <a:pt x="3472421" y="1189493"/>
                  </a:lnTo>
                  <a:lnTo>
                    <a:pt x="3473378" y="1241059"/>
                  </a:lnTo>
                  <a:lnTo>
                    <a:pt x="3473617" y="1297735"/>
                  </a:lnTo>
                  <a:lnTo>
                    <a:pt x="3472900" y="1359521"/>
                  </a:lnTo>
                  <a:lnTo>
                    <a:pt x="3471464" y="1426649"/>
                  </a:lnTo>
                  <a:lnTo>
                    <a:pt x="3470028" y="1500280"/>
                  </a:lnTo>
                  <a:lnTo>
                    <a:pt x="3468354" y="1580417"/>
                  </a:lnTo>
                  <a:lnTo>
                    <a:pt x="3466918" y="1667289"/>
                  </a:lnTo>
                  <a:lnTo>
                    <a:pt x="3465722" y="1761826"/>
                  </a:lnTo>
                  <a:lnTo>
                    <a:pt x="3465245" y="1863796"/>
                  </a:lnTo>
                  <a:lnTo>
                    <a:pt x="3465722" y="1965766"/>
                  </a:lnTo>
                  <a:lnTo>
                    <a:pt x="3466918" y="2060303"/>
                  </a:lnTo>
                  <a:lnTo>
                    <a:pt x="3468354" y="2147174"/>
                  </a:lnTo>
                  <a:lnTo>
                    <a:pt x="3470028" y="2227310"/>
                  </a:lnTo>
                  <a:lnTo>
                    <a:pt x="3471464" y="2300942"/>
                  </a:lnTo>
                  <a:lnTo>
                    <a:pt x="3472900" y="2368071"/>
                  </a:lnTo>
                  <a:lnTo>
                    <a:pt x="3473617" y="2429856"/>
                  </a:lnTo>
                  <a:lnTo>
                    <a:pt x="3473378" y="2486531"/>
                  </a:lnTo>
                  <a:lnTo>
                    <a:pt x="3472421" y="2538097"/>
                  </a:lnTo>
                  <a:lnTo>
                    <a:pt x="3470028" y="2585016"/>
                  </a:lnTo>
                  <a:lnTo>
                    <a:pt x="3466201" y="2627989"/>
                  </a:lnTo>
                  <a:lnTo>
                    <a:pt x="3460459" y="2667243"/>
                  </a:lnTo>
                  <a:lnTo>
                    <a:pt x="3452805" y="2703247"/>
                  </a:lnTo>
                  <a:lnTo>
                    <a:pt x="3442756" y="2736462"/>
                  </a:lnTo>
                  <a:lnTo>
                    <a:pt x="3430316" y="2767122"/>
                  </a:lnTo>
                  <a:lnTo>
                    <a:pt x="3415245" y="2795693"/>
                  </a:lnTo>
                  <a:lnTo>
                    <a:pt x="3397064" y="2822637"/>
                  </a:lnTo>
                  <a:lnTo>
                    <a:pt x="3375533" y="2848420"/>
                  </a:lnTo>
                  <a:lnTo>
                    <a:pt x="3350892" y="2873273"/>
                  </a:lnTo>
                  <a:lnTo>
                    <a:pt x="3322185" y="2897431"/>
                  </a:lnTo>
                  <a:lnTo>
                    <a:pt x="3289649" y="2922052"/>
                  </a:lnTo>
                  <a:lnTo>
                    <a:pt x="3253047" y="2946673"/>
                  </a:lnTo>
                  <a:lnTo>
                    <a:pt x="3211661" y="2972223"/>
                  </a:lnTo>
                  <a:lnTo>
                    <a:pt x="3165968" y="2998936"/>
                  </a:lnTo>
                  <a:lnTo>
                    <a:pt x="3115012" y="3027042"/>
                  </a:lnTo>
                  <a:lnTo>
                    <a:pt x="3059032" y="3057238"/>
                  </a:lnTo>
                  <a:lnTo>
                    <a:pt x="2997550" y="3089988"/>
                  </a:lnTo>
                  <a:lnTo>
                    <a:pt x="2930805" y="3125527"/>
                  </a:lnTo>
                  <a:lnTo>
                    <a:pt x="2857600" y="3164317"/>
                  </a:lnTo>
                  <a:lnTo>
                    <a:pt x="2778654" y="3206359"/>
                  </a:lnTo>
                  <a:lnTo>
                    <a:pt x="2693011" y="3252583"/>
                  </a:lnTo>
                  <a:lnTo>
                    <a:pt x="2601146" y="3303452"/>
                  </a:lnTo>
                  <a:lnTo>
                    <a:pt x="2509281" y="3354553"/>
                  </a:lnTo>
                  <a:lnTo>
                    <a:pt x="2424833" y="3402867"/>
                  </a:lnTo>
                  <a:lnTo>
                    <a:pt x="2347323" y="3447464"/>
                  </a:lnTo>
                  <a:lnTo>
                    <a:pt x="2276033" y="3489041"/>
                  </a:lnTo>
                  <a:lnTo>
                    <a:pt x="2210484" y="3526902"/>
                  </a:lnTo>
                  <a:lnTo>
                    <a:pt x="2150437" y="3561978"/>
                  </a:lnTo>
                  <a:lnTo>
                    <a:pt x="2095174" y="3593335"/>
                  </a:lnTo>
                  <a:lnTo>
                    <a:pt x="2044459" y="3621672"/>
                  </a:lnTo>
                  <a:lnTo>
                    <a:pt x="1997569" y="3646292"/>
                  </a:lnTo>
                  <a:lnTo>
                    <a:pt x="1954029" y="3667896"/>
                  </a:lnTo>
                  <a:lnTo>
                    <a:pt x="1913361" y="3686012"/>
                  </a:lnTo>
                  <a:lnTo>
                    <a:pt x="1875083" y="3701111"/>
                  </a:lnTo>
                  <a:lnTo>
                    <a:pt x="1838960" y="3712725"/>
                  </a:lnTo>
                  <a:lnTo>
                    <a:pt x="1804033" y="3720855"/>
                  </a:lnTo>
                  <a:lnTo>
                    <a:pt x="1770061" y="3725964"/>
                  </a:lnTo>
                  <a:lnTo>
                    <a:pt x="1737049" y="3727590"/>
                  </a:lnTo>
                  <a:lnTo>
                    <a:pt x="1703555" y="3725964"/>
                  </a:lnTo>
                  <a:lnTo>
                    <a:pt x="1669585" y="3720855"/>
                  </a:lnTo>
                  <a:lnTo>
                    <a:pt x="1634659" y="3712725"/>
                  </a:lnTo>
                  <a:lnTo>
                    <a:pt x="1598533" y="3701111"/>
                  </a:lnTo>
                  <a:lnTo>
                    <a:pt x="1560258" y="3686012"/>
                  </a:lnTo>
                  <a:lnTo>
                    <a:pt x="1519588" y="3667896"/>
                  </a:lnTo>
                  <a:lnTo>
                    <a:pt x="1476048" y="3646292"/>
                  </a:lnTo>
                  <a:lnTo>
                    <a:pt x="1429159" y="3621672"/>
                  </a:lnTo>
                  <a:lnTo>
                    <a:pt x="1378442" y="3593335"/>
                  </a:lnTo>
                  <a:lnTo>
                    <a:pt x="1323180" y="3561978"/>
                  </a:lnTo>
                  <a:lnTo>
                    <a:pt x="1263134" y="3526902"/>
                  </a:lnTo>
                  <a:lnTo>
                    <a:pt x="1197585" y="3489041"/>
                  </a:lnTo>
                  <a:lnTo>
                    <a:pt x="1126294" y="3447464"/>
                  </a:lnTo>
                  <a:lnTo>
                    <a:pt x="1048784" y="3402867"/>
                  </a:lnTo>
                  <a:lnTo>
                    <a:pt x="964336" y="3354553"/>
                  </a:lnTo>
                  <a:lnTo>
                    <a:pt x="872472" y="3303452"/>
                  </a:lnTo>
                  <a:lnTo>
                    <a:pt x="780608" y="3252583"/>
                  </a:lnTo>
                  <a:lnTo>
                    <a:pt x="694963" y="3206359"/>
                  </a:lnTo>
                  <a:lnTo>
                    <a:pt x="616018" y="3164085"/>
                  </a:lnTo>
                  <a:lnTo>
                    <a:pt x="542812" y="3125295"/>
                  </a:lnTo>
                  <a:lnTo>
                    <a:pt x="476067" y="3089988"/>
                  </a:lnTo>
                  <a:lnTo>
                    <a:pt x="414586" y="3057238"/>
                  </a:lnTo>
                  <a:lnTo>
                    <a:pt x="358606" y="3027042"/>
                  </a:lnTo>
                  <a:lnTo>
                    <a:pt x="307889" y="2998936"/>
                  </a:lnTo>
                  <a:lnTo>
                    <a:pt x="261956" y="2971992"/>
                  </a:lnTo>
                  <a:lnTo>
                    <a:pt x="220570" y="2946673"/>
                  </a:lnTo>
                  <a:lnTo>
                    <a:pt x="184207" y="2922052"/>
                  </a:lnTo>
                  <a:lnTo>
                    <a:pt x="151432" y="2897431"/>
                  </a:lnTo>
                  <a:lnTo>
                    <a:pt x="122725" y="2873273"/>
                  </a:lnTo>
                  <a:lnTo>
                    <a:pt x="98084" y="2848420"/>
                  </a:lnTo>
                  <a:lnTo>
                    <a:pt x="76554" y="2822637"/>
                  </a:lnTo>
                  <a:lnTo>
                    <a:pt x="58373" y="2795693"/>
                  </a:lnTo>
                  <a:lnTo>
                    <a:pt x="43301" y="2767122"/>
                  </a:lnTo>
                  <a:lnTo>
                    <a:pt x="30861" y="2736462"/>
                  </a:lnTo>
                  <a:lnTo>
                    <a:pt x="20813" y="2703247"/>
                  </a:lnTo>
                  <a:lnTo>
                    <a:pt x="13397" y="2667243"/>
                  </a:lnTo>
                  <a:lnTo>
                    <a:pt x="7417" y="2627989"/>
                  </a:lnTo>
                  <a:lnTo>
                    <a:pt x="3589" y="2585016"/>
                  </a:lnTo>
                  <a:lnTo>
                    <a:pt x="1196" y="2538097"/>
                  </a:lnTo>
                  <a:lnTo>
                    <a:pt x="239" y="2486531"/>
                  </a:lnTo>
                  <a:lnTo>
                    <a:pt x="0" y="2429856"/>
                  </a:lnTo>
                  <a:lnTo>
                    <a:pt x="718" y="2368071"/>
                  </a:lnTo>
                  <a:lnTo>
                    <a:pt x="2154" y="2300942"/>
                  </a:lnTo>
                  <a:lnTo>
                    <a:pt x="3589" y="2227310"/>
                  </a:lnTo>
                  <a:lnTo>
                    <a:pt x="5263" y="2147174"/>
                  </a:lnTo>
                  <a:lnTo>
                    <a:pt x="6699" y="2060303"/>
                  </a:lnTo>
                  <a:lnTo>
                    <a:pt x="7895" y="1965766"/>
                  </a:lnTo>
                  <a:lnTo>
                    <a:pt x="8373" y="1863796"/>
                  </a:lnTo>
                  <a:lnTo>
                    <a:pt x="7895" y="1761826"/>
                  </a:lnTo>
                  <a:lnTo>
                    <a:pt x="6699" y="1667289"/>
                  </a:lnTo>
                  <a:lnTo>
                    <a:pt x="5263" y="1580417"/>
                  </a:lnTo>
                  <a:lnTo>
                    <a:pt x="3589" y="1500280"/>
                  </a:lnTo>
                  <a:lnTo>
                    <a:pt x="2154" y="1426649"/>
                  </a:lnTo>
                  <a:lnTo>
                    <a:pt x="718" y="1359521"/>
                  </a:lnTo>
                  <a:lnTo>
                    <a:pt x="0" y="1297735"/>
                  </a:lnTo>
                  <a:lnTo>
                    <a:pt x="239" y="1241059"/>
                  </a:lnTo>
                  <a:lnTo>
                    <a:pt x="1196" y="1189493"/>
                  </a:lnTo>
                  <a:lnTo>
                    <a:pt x="3589" y="1142574"/>
                  </a:lnTo>
                  <a:lnTo>
                    <a:pt x="7417" y="1099602"/>
                  </a:lnTo>
                  <a:lnTo>
                    <a:pt x="13158" y="1060347"/>
                  </a:lnTo>
                  <a:lnTo>
                    <a:pt x="20813" y="1024345"/>
                  </a:lnTo>
                  <a:lnTo>
                    <a:pt x="30861" y="991129"/>
                  </a:lnTo>
                  <a:lnTo>
                    <a:pt x="43301" y="960468"/>
                  </a:lnTo>
                  <a:lnTo>
                    <a:pt x="58373" y="931898"/>
                  </a:lnTo>
                  <a:lnTo>
                    <a:pt x="76554" y="904953"/>
                  </a:lnTo>
                  <a:lnTo>
                    <a:pt x="98084" y="879171"/>
                  </a:lnTo>
                  <a:lnTo>
                    <a:pt x="122725" y="854317"/>
                  </a:lnTo>
                  <a:lnTo>
                    <a:pt x="151432" y="830160"/>
                  </a:lnTo>
                  <a:lnTo>
                    <a:pt x="183968" y="805539"/>
                  </a:lnTo>
                  <a:lnTo>
                    <a:pt x="220570" y="780917"/>
                  </a:lnTo>
                  <a:lnTo>
                    <a:pt x="261956" y="755367"/>
                  </a:lnTo>
                  <a:lnTo>
                    <a:pt x="307650" y="728656"/>
                  </a:lnTo>
                  <a:lnTo>
                    <a:pt x="358606" y="700549"/>
                  </a:lnTo>
                  <a:lnTo>
                    <a:pt x="414586" y="670354"/>
                  </a:lnTo>
                  <a:lnTo>
                    <a:pt x="476067" y="637603"/>
                  </a:lnTo>
                  <a:lnTo>
                    <a:pt x="542812" y="602064"/>
                  </a:lnTo>
                  <a:lnTo>
                    <a:pt x="616018" y="563273"/>
                  </a:lnTo>
                  <a:lnTo>
                    <a:pt x="694963" y="521231"/>
                  </a:lnTo>
                  <a:lnTo>
                    <a:pt x="780608" y="475008"/>
                  </a:lnTo>
                  <a:lnTo>
                    <a:pt x="872472" y="424139"/>
                  </a:lnTo>
                  <a:lnTo>
                    <a:pt x="964336" y="373038"/>
                  </a:lnTo>
                  <a:lnTo>
                    <a:pt x="1048784" y="324725"/>
                  </a:lnTo>
                  <a:lnTo>
                    <a:pt x="1126294" y="280127"/>
                  </a:lnTo>
                  <a:lnTo>
                    <a:pt x="1197585" y="238550"/>
                  </a:lnTo>
                  <a:lnTo>
                    <a:pt x="1263134" y="200688"/>
                  </a:lnTo>
                  <a:lnTo>
                    <a:pt x="1323180" y="165615"/>
                  </a:lnTo>
                  <a:lnTo>
                    <a:pt x="1378442" y="134257"/>
                  </a:lnTo>
                  <a:lnTo>
                    <a:pt x="1429159" y="105918"/>
                  </a:lnTo>
                  <a:lnTo>
                    <a:pt x="1476048" y="81298"/>
                  </a:lnTo>
                  <a:lnTo>
                    <a:pt x="1519588" y="59696"/>
                  </a:lnTo>
                  <a:lnTo>
                    <a:pt x="1560258" y="41578"/>
                  </a:lnTo>
                  <a:lnTo>
                    <a:pt x="1598533" y="26479"/>
                  </a:lnTo>
                  <a:lnTo>
                    <a:pt x="1634659" y="14866"/>
                  </a:lnTo>
                  <a:lnTo>
                    <a:pt x="1669585" y="6737"/>
                  </a:lnTo>
                  <a:lnTo>
                    <a:pt x="1703555" y="1626"/>
                  </a:lnTo>
                  <a:close/>
                </a:path>
              </a:pathLst>
            </a:custGeom>
            <a:solidFill>
              <a:srgbClr val="0988B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a typeface="微软雅黑" panose="020B0503020204020204" pitchFamily="34" charset="-122"/>
              </a:endParaRPr>
            </a:p>
          </p:txBody>
        </p:sp>
      </p:grpSp>
      <p:sp>
        <p:nvSpPr>
          <p:cNvPr id="2" name="文本框 12"/>
          <p:cNvSpPr txBox="1"/>
          <p:nvPr/>
        </p:nvSpPr>
        <p:spPr>
          <a:xfrm>
            <a:off x="0" y="0"/>
            <a:ext cx="3557270" cy="45890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5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sp>
        <p:nvSpPr>
          <p:cNvPr id="3" name="Freeform 98"/>
          <p:cNvSpPr>
            <a:spLocks noEditPoints="1"/>
          </p:cNvSpPr>
          <p:nvPr/>
        </p:nvSpPr>
        <p:spPr bwMode="auto">
          <a:xfrm>
            <a:off x="1572741" y="4282728"/>
            <a:ext cx="369656" cy="371475"/>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5A6478"/>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7" name="Freeform 98"/>
          <p:cNvSpPr>
            <a:spLocks noEditPoints="1"/>
          </p:cNvSpPr>
          <p:nvPr/>
        </p:nvSpPr>
        <p:spPr bwMode="auto">
          <a:xfrm>
            <a:off x="10402209" y="4308445"/>
            <a:ext cx="369656" cy="371475"/>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5A6478"/>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10" name="Freeform 98"/>
          <p:cNvSpPr>
            <a:spLocks noEditPoints="1"/>
          </p:cNvSpPr>
          <p:nvPr/>
        </p:nvSpPr>
        <p:spPr bwMode="auto">
          <a:xfrm>
            <a:off x="4383363" y="4305588"/>
            <a:ext cx="369656" cy="371475"/>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5A6478"/>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pic>
        <p:nvPicPr>
          <p:cNvPr id="21" name="图片 20" descr="P-10248131-10233268"/>
          <p:cNvPicPr>
            <a:picLocks noChangeAspect="1"/>
          </p:cNvPicPr>
          <p:nvPr/>
        </p:nvPicPr>
        <p:blipFill>
          <a:blip r:embed="rId1"/>
          <a:srcRect t="28704" b="43519"/>
          <a:stretch>
            <a:fillRect/>
          </a:stretch>
        </p:blipFill>
        <p:spPr>
          <a:xfrm>
            <a:off x="0" y="1193800"/>
            <a:ext cx="12239625" cy="2512060"/>
          </a:xfrm>
          <a:prstGeom prst="rect">
            <a:avLst/>
          </a:prstGeom>
        </p:spPr>
      </p:pic>
      <p:sp>
        <p:nvSpPr>
          <p:cNvPr id="22" name="矩形 21"/>
          <p:cNvSpPr/>
          <p:nvPr/>
        </p:nvSpPr>
        <p:spPr>
          <a:xfrm>
            <a:off x="782955" y="313039"/>
            <a:ext cx="4183034" cy="803810"/>
          </a:xfrm>
          <a:prstGeom prst="rect">
            <a:avLst/>
          </a:prstGeom>
        </p:spPr>
        <p:txBody>
          <a:bodyPr wrap="square">
            <a:spAutoFit/>
          </a:bodyPr>
          <a:lstStyle/>
          <a:p>
            <a:pPr algn="l">
              <a:lnSpc>
                <a:spcPct val="150000"/>
              </a:lnSpc>
              <a:buClrTx/>
              <a:buSzTx/>
              <a:buFontTx/>
            </a:pPr>
            <a:r>
              <a:rPr lang="zh-CN" altLang="en-US" sz="2200" b="1" dirty="0">
                <a:solidFill>
                  <a:srgbClr val="4AB5C2"/>
                </a:solidFill>
                <a:latin typeface="微软雅黑" panose="020B0503020204020204" pitchFamily="34" charset="-122"/>
                <a:ea typeface="微软雅黑" panose="020B0503020204020204" pitchFamily="34" charset="-122"/>
                <a:sym typeface="+mn-ea"/>
              </a:rPr>
              <a:t>团队成员介绍</a:t>
            </a:r>
            <a:endParaRPr lang="zh-CN" altLang="en-US" sz="2200" b="1" dirty="0">
              <a:solidFill>
                <a:srgbClr val="4AB5C2"/>
              </a:solidFill>
              <a:latin typeface="微软雅黑" panose="020B0503020204020204" pitchFamily="34" charset="-122"/>
              <a:ea typeface="微软雅黑" panose="020B0503020204020204" pitchFamily="34" charset="-122"/>
              <a:sym typeface="+mn-ea"/>
            </a:endParaRPr>
          </a:p>
          <a:p>
            <a:pPr algn="l">
              <a:lnSpc>
                <a:spcPct val="150000"/>
              </a:lnSpc>
              <a:buClrTx/>
              <a:buSzTx/>
              <a:buFontTx/>
            </a:pPr>
            <a:r>
              <a:rPr lang="en-US" altLang="zh-CN" sz="1000"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rPr>
              <a:t>Introduction to team members</a:t>
            </a:r>
            <a:endParaRPr lang="zh-CN" altLang="en-US" sz="1000" b="1" spc="3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endParaRPr>
          </a:p>
        </p:txBody>
      </p:sp>
      <p:grpSp>
        <p:nvGrpSpPr>
          <p:cNvPr id="8" name="组合 7"/>
          <p:cNvGrpSpPr/>
          <p:nvPr/>
        </p:nvGrpSpPr>
        <p:grpSpPr>
          <a:xfrm>
            <a:off x="6772591" y="4049048"/>
            <a:ext cx="2006600" cy="2687320"/>
            <a:chOff x="5805" y="2860"/>
            <a:chExt cx="3160" cy="4232"/>
          </a:xfrm>
        </p:grpSpPr>
        <p:sp>
          <p:nvSpPr>
            <p:cNvPr id="23" name="文本框 22"/>
            <p:cNvSpPr txBox="1"/>
            <p:nvPr/>
          </p:nvSpPr>
          <p:spPr>
            <a:xfrm>
              <a:off x="5866" y="4971"/>
              <a:ext cx="3039" cy="2121"/>
            </a:xfrm>
            <a:prstGeom prst="rect">
              <a:avLst/>
            </a:prstGeom>
            <a:noFill/>
          </p:spPr>
          <p:txBody>
            <a:bodyPr wrap="square">
              <a:spAutoFit/>
            </a:bodyPr>
            <a:lstStyle/>
            <a:p>
              <a:pPr algn="ctr">
                <a:lnSpc>
                  <a:spcPct val="15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成都锦城学院</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2020</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级人工智能专业</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TEL:18780035582</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QQ:2831481195</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805" y="4113"/>
              <a:ext cx="3160" cy="915"/>
            </a:xfrm>
            <a:prstGeom prst="rect">
              <a:avLst/>
            </a:prstGeom>
            <a:noFill/>
          </p:spPr>
          <p:txBody>
            <a:bodyPr wrap="square">
              <a:spAutoFit/>
            </a:bodyPr>
            <a:lstStyle/>
            <a:p>
              <a:pPr algn="ctr">
                <a:lnSpc>
                  <a:spcPct val="15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冯晨</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任意多边形: 形状 9"/>
            <p:cNvSpPr/>
            <p:nvPr/>
          </p:nvSpPr>
          <p:spPr>
            <a:xfrm>
              <a:off x="6744" y="2860"/>
              <a:ext cx="1297" cy="1392"/>
            </a:xfrm>
            <a:custGeom>
              <a:avLst/>
              <a:gdLst>
                <a:gd name="connsiteX0" fmla="*/ 1737049 w 3473617"/>
                <a:gd name="connsiteY0" fmla="*/ 0 h 3727590"/>
                <a:gd name="connsiteX1" fmla="*/ 1770061 w 3473617"/>
                <a:gd name="connsiteY1" fmla="*/ 1626 h 3727590"/>
                <a:gd name="connsiteX2" fmla="*/ 1804033 w 3473617"/>
                <a:gd name="connsiteY2" fmla="*/ 6737 h 3727590"/>
                <a:gd name="connsiteX3" fmla="*/ 1838960 w 3473617"/>
                <a:gd name="connsiteY3" fmla="*/ 14866 h 3727590"/>
                <a:gd name="connsiteX4" fmla="*/ 1875083 w 3473617"/>
                <a:gd name="connsiteY4" fmla="*/ 26479 h 3727590"/>
                <a:gd name="connsiteX5" fmla="*/ 1913361 w 3473617"/>
                <a:gd name="connsiteY5" fmla="*/ 41578 h 3727590"/>
                <a:gd name="connsiteX6" fmla="*/ 1954029 w 3473617"/>
                <a:gd name="connsiteY6" fmla="*/ 59696 h 3727590"/>
                <a:gd name="connsiteX7" fmla="*/ 1997569 w 3473617"/>
                <a:gd name="connsiteY7" fmla="*/ 81298 h 3727590"/>
                <a:gd name="connsiteX8" fmla="*/ 2044459 w 3473617"/>
                <a:gd name="connsiteY8" fmla="*/ 105918 h 3727590"/>
                <a:gd name="connsiteX9" fmla="*/ 2095174 w 3473617"/>
                <a:gd name="connsiteY9" fmla="*/ 134257 h 3727590"/>
                <a:gd name="connsiteX10" fmla="*/ 2150437 w 3473617"/>
                <a:gd name="connsiteY10" fmla="*/ 165615 h 3727590"/>
                <a:gd name="connsiteX11" fmla="*/ 2210484 w 3473617"/>
                <a:gd name="connsiteY11" fmla="*/ 200688 h 3727590"/>
                <a:gd name="connsiteX12" fmla="*/ 2276033 w 3473617"/>
                <a:gd name="connsiteY12" fmla="*/ 238550 h 3727590"/>
                <a:gd name="connsiteX13" fmla="*/ 2347323 w 3473617"/>
                <a:gd name="connsiteY13" fmla="*/ 280127 h 3727590"/>
                <a:gd name="connsiteX14" fmla="*/ 2424833 w 3473617"/>
                <a:gd name="connsiteY14" fmla="*/ 324725 h 3727590"/>
                <a:gd name="connsiteX15" fmla="*/ 2509281 w 3473617"/>
                <a:gd name="connsiteY15" fmla="*/ 373038 h 3727590"/>
                <a:gd name="connsiteX16" fmla="*/ 2601146 w 3473617"/>
                <a:gd name="connsiteY16" fmla="*/ 424139 h 3727590"/>
                <a:gd name="connsiteX17" fmla="*/ 2693011 w 3473617"/>
                <a:gd name="connsiteY17" fmla="*/ 475008 h 3727590"/>
                <a:gd name="connsiteX18" fmla="*/ 2778654 w 3473617"/>
                <a:gd name="connsiteY18" fmla="*/ 521231 h 3727590"/>
                <a:gd name="connsiteX19" fmla="*/ 2857600 w 3473617"/>
                <a:gd name="connsiteY19" fmla="*/ 563506 h 3727590"/>
                <a:gd name="connsiteX20" fmla="*/ 2930805 w 3473617"/>
                <a:gd name="connsiteY20" fmla="*/ 602295 h 3727590"/>
                <a:gd name="connsiteX21" fmla="*/ 2997550 w 3473617"/>
                <a:gd name="connsiteY21" fmla="*/ 637603 h 3727590"/>
                <a:gd name="connsiteX22" fmla="*/ 3059032 w 3473617"/>
                <a:gd name="connsiteY22" fmla="*/ 670354 h 3727590"/>
                <a:gd name="connsiteX23" fmla="*/ 3115012 w 3473617"/>
                <a:gd name="connsiteY23" fmla="*/ 700549 h 3727590"/>
                <a:gd name="connsiteX24" fmla="*/ 3165728 w 3473617"/>
                <a:gd name="connsiteY24" fmla="*/ 728656 h 3727590"/>
                <a:gd name="connsiteX25" fmla="*/ 3211661 w 3473617"/>
                <a:gd name="connsiteY25" fmla="*/ 755599 h 3727590"/>
                <a:gd name="connsiteX26" fmla="*/ 3253047 w 3473617"/>
                <a:gd name="connsiteY26" fmla="*/ 780917 h 3727590"/>
                <a:gd name="connsiteX27" fmla="*/ 3289410 w 3473617"/>
                <a:gd name="connsiteY27" fmla="*/ 805539 h 3727590"/>
                <a:gd name="connsiteX28" fmla="*/ 3322185 w 3473617"/>
                <a:gd name="connsiteY28" fmla="*/ 830160 h 3727590"/>
                <a:gd name="connsiteX29" fmla="*/ 3350892 w 3473617"/>
                <a:gd name="connsiteY29" fmla="*/ 854317 h 3727590"/>
                <a:gd name="connsiteX30" fmla="*/ 3375533 w 3473617"/>
                <a:gd name="connsiteY30" fmla="*/ 879171 h 3727590"/>
                <a:gd name="connsiteX31" fmla="*/ 3397064 w 3473617"/>
                <a:gd name="connsiteY31" fmla="*/ 904953 h 3727590"/>
                <a:gd name="connsiteX32" fmla="*/ 3415245 w 3473617"/>
                <a:gd name="connsiteY32" fmla="*/ 931898 h 3727590"/>
                <a:gd name="connsiteX33" fmla="*/ 3430316 w 3473617"/>
                <a:gd name="connsiteY33" fmla="*/ 960468 h 3727590"/>
                <a:gd name="connsiteX34" fmla="*/ 3442756 w 3473617"/>
                <a:gd name="connsiteY34" fmla="*/ 991129 h 3727590"/>
                <a:gd name="connsiteX35" fmla="*/ 3452805 w 3473617"/>
                <a:gd name="connsiteY35" fmla="*/ 1024345 h 3727590"/>
                <a:gd name="connsiteX36" fmla="*/ 3460220 w 3473617"/>
                <a:gd name="connsiteY36" fmla="*/ 1060347 h 3727590"/>
                <a:gd name="connsiteX37" fmla="*/ 3466201 w 3473617"/>
                <a:gd name="connsiteY37" fmla="*/ 1099602 h 3727590"/>
                <a:gd name="connsiteX38" fmla="*/ 3470028 w 3473617"/>
                <a:gd name="connsiteY38" fmla="*/ 1142574 h 3727590"/>
                <a:gd name="connsiteX39" fmla="*/ 3472421 w 3473617"/>
                <a:gd name="connsiteY39" fmla="*/ 1189493 h 3727590"/>
                <a:gd name="connsiteX40" fmla="*/ 3473378 w 3473617"/>
                <a:gd name="connsiteY40" fmla="*/ 1241059 h 3727590"/>
                <a:gd name="connsiteX41" fmla="*/ 3473617 w 3473617"/>
                <a:gd name="connsiteY41" fmla="*/ 1297735 h 3727590"/>
                <a:gd name="connsiteX42" fmla="*/ 3472900 w 3473617"/>
                <a:gd name="connsiteY42" fmla="*/ 1359521 h 3727590"/>
                <a:gd name="connsiteX43" fmla="*/ 3471464 w 3473617"/>
                <a:gd name="connsiteY43" fmla="*/ 1426649 h 3727590"/>
                <a:gd name="connsiteX44" fmla="*/ 3470028 w 3473617"/>
                <a:gd name="connsiteY44" fmla="*/ 1500280 h 3727590"/>
                <a:gd name="connsiteX45" fmla="*/ 3468354 w 3473617"/>
                <a:gd name="connsiteY45" fmla="*/ 1580417 h 3727590"/>
                <a:gd name="connsiteX46" fmla="*/ 3466918 w 3473617"/>
                <a:gd name="connsiteY46" fmla="*/ 1667289 h 3727590"/>
                <a:gd name="connsiteX47" fmla="*/ 3465722 w 3473617"/>
                <a:gd name="connsiteY47" fmla="*/ 1761826 h 3727590"/>
                <a:gd name="connsiteX48" fmla="*/ 3465245 w 3473617"/>
                <a:gd name="connsiteY48" fmla="*/ 1863796 h 3727590"/>
                <a:gd name="connsiteX49" fmla="*/ 3465722 w 3473617"/>
                <a:gd name="connsiteY49" fmla="*/ 1965766 h 3727590"/>
                <a:gd name="connsiteX50" fmla="*/ 3466918 w 3473617"/>
                <a:gd name="connsiteY50" fmla="*/ 2060303 h 3727590"/>
                <a:gd name="connsiteX51" fmla="*/ 3468354 w 3473617"/>
                <a:gd name="connsiteY51" fmla="*/ 2147174 h 3727590"/>
                <a:gd name="connsiteX52" fmla="*/ 3470028 w 3473617"/>
                <a:gd name="connsiteY52" fmla="*/ 2227310 h 3727590"/>
                <a:gd name="connsiteX53" fmla="*/ 3471464 w 3473617"/>
                <a:gd name="connsiteY53" fmla="*/ 2300942 h 3727590"/>
                <a:gd name="connsiteX54" fmla="*/ 3472900 w 3473617"/>
                <a:gd name="connsiteY54" fmla="*/ 2368071 h 3727590"/>
                <a:gd name="connsiteX55" fmla="*/ 3473617 w 3473617"/>
                <a:gd name="connsiteY55" fmla="*/ 2429856 h 3727590"/>
                <a:gd name="connsiteX56" fmla="*/ 3473378 w 3473617"/>
                <a:gd name="connsiteY56" fmla="*/ 2486531 h 3727590"/>
                <a:gd name="connsiteX57" fmla="*/ 3472421 w 3473617"/>
                <a:gd name="connsiteY57" fmla="*/ 2538097 h 3727590"/>
                <a:gd name="connsiteX58" fmla="*/ 3470028 w 3473617"/>
                <a:gd name="connsiteY58" fmla="*/ 2585016 h 3727590"/>
                <a:gd name="connsiteX59" fmla="*/ 3466201 w 3473617"/>
                <a:gd name="connsiteY59" fmla="*/ 2627989 h 3727590"/>
                <a:gd name="connsiteX60" fmla="*/ 3460459 w 3473617"/>
                <a:gd name="connsiteY60" fmla="*/ 2667243 h 3727590"/>
                <a:gd name="connsiteX61" fmla="*/ 3452805 w 3473617"/>
                <a:gd name="connsiteY61" fmla="*/ 2703247 h 3727590"/>
                <a:gd name="connsiteX62" fmla="*/ 3442756 w 3473617"/>
                <a:gd name="connsiteY62" fmla="*/ 2736462 h 3727590"/>
                <a:gd name="connsiteX63" fmla="*/ 3430316 w 3473617"/>
                <a:gd name="connsiteY63" fmla="*/ 2767122 h 3727590"/>
                <a:gd name="connsiteX64" fmla="*/ 3415245 w 3473617"/>
                <a:gd name="connsiteY64" fmla="*/ 2795693 h 3727590"/>
                <a:gd name="connsiteX65" fmla="*/ 3397064 w 3473617"/>
                <a:gd name="connsiteY65" fmla="*/ 2822637 h 3727590"/>
                <a:gd name="connsiteX66" fmla="*/ 3375533 w 3473617"/>
                <a:gd name="connsiteY66" fmla="*/ 2848420 h 3727590"/>
                <a:gd name="connsiteX67" fmla="*/ 3350892 w 3473617"/>
                <a:gd name="connsiteY67" fmla="*/ 2873273 h 3727590"/>
                <a:gd name="connsiteX68" fmla="*/ 3322185 w 3473617"/>
                <a:gd name="connsiteY68" fmla="*/ 2897431 h 3727590"/>
                <a:gd name="connsiteX69" fmla="*/ 3289649 w 3473617"/>
                <a:gd name="connsiteY69" fmla="*/ 2922052 h 3727590"/>
                <a:gd name="connsiteX70" fmla="*/ 3253047 w 3473617"/>
                <a:gd name="connsiteY70" fmla="*/ 2946673 h 3727590"/>
                <a:gd name="connsiteX71" fmla="*/ 3211661 w 3473617"/>
                <a:gd name="connsiteY71" fmla="*/ 2972223 h 3727590"/>
                <a:gd name="connsiteX72" fmla="*/ 3165968 w 3473617"/>
                <a:gd name="connsiteY72" fmla="*/ 2998936 h 3727590"/>
                <a:gd name="connsiteX73" fmla="*/ 3115012 w 3473617"/>
                <a:gd name="connsiteY73" fmla="*/ 3027042 h 3727590"/>
                <a:gd name="connsiteX74" fmla="*/ 3059032 w 3473617"/>
                <a:gd name="connsiteY74" fmla="*/ 3057238 h 3727590"/>
                <a:gd name="connsiteX75" fmla="*/ 2997550 w 3473617"/>
                <a:gd name="connsiteY75" fmla="*/ 3089988 h 3727590"/>
                <a:gd name="connsiteX76" fmla="*/ 2930805 w 3473617"/>
                <a:gd name="connsiteY76" fmla="*/ 3125527 h 3727590"/>
                <a:gd name="connsiteX77" fmla="*/ 2857600 w 3473617"/>
                <a:gd name="connsiteY77" fmla="*/ 3164317 h 3727590"/>
                <a:gd name="connsiteX78" fmla="*/ 2778654 w 3473617"/>
                <a:gd name="connsiteY78" fmla="*/ 3206359 h 3727590"/>
                <a:gd name="connsiteX79" fmla="*/ 2693011 w 3473617"/>
                <a:gd name="connsiteY79" fmla="*/ 3252583 h 3727590"/>
                <a:gd name="connsiteX80" fmla="*/ 2601146 w 3473617"/>
                <a:gd name="connsiteY80" fmla="*/ 3303452 h 3727590"/>
                <a:gd name="connsiteX81" fmla="*/ 2509281 w 3473617"/>
                <a:gd name="connsiteY81" fmla="*/ 3354553 h 3727590"/>
                <a:gd name="connsiteX82" fmla="*/ 2424833 w 3473617"/>
                <a:gd name="connsiteY82" fmla="*/ 3402867 h 3727590"/>
                <a:gd name="connsiteX83" fmla="*/ 2347323 w 3473617"/>
                <a:gd name="connsiteY83" fmla="*/ 3447464 h 3727590"/>
                <a:gd name="connsiteX84" fmla="*/ 2276033 w 3473617"/>
                <a:gd name="connsiteY84" fmla="*/ 3489041 h 3727590"/>
                <a:gd name="connsiteX85" fmla="*/ 2210484 w 3473617"/>
                <a:gd name="connsiteY85" fmla="*/ 3526902 h 3727590"/>
                <a:gd name="connsiteX86" fmla="*/ 2150437 w 3473617"/>
                <a:gd name="connsiteY86" fmla="*/ 3561978 h 3727590"/>
                <a:gd name="connsiteX87" fmla="*/ 2095174 w 3473617"/>
                <a:gd name="connsiteY87" fmla="*/ 3593335 h 3727590"/>
                <a:gd name="connsiteX88" fmla="*/ 2044459 w 3473617"/>
                <a:gd name="connsiteY88" fmla="*/ 3621672 h 3727590"/>
                <a:gd name="connsiteX89" fmla="*/ 1997569 w 3473617"/>
                <a:gd name="connsiteY89" fmla="*/ 3646292 h 3727590"/>
                <a:gd name="connsiteX90" fmla="*/ 1954029 w 3473617"/>
                <a:gd name="connsiteY90" fmla="*/ 3667896 h 3727590"/>
                <a:gd name="connsiteX91" fmla="*/ 1913361 w 3473617"/>
                <a:gd name="connsiteY91" fmla="*/ 3686012 h 3727590"/>
                <a:gd name="connsiteX92" fmla="*/ 1875083 w 3473617"/>
                <a:gd name="connsiteY92" fmla="*/ 3701111 h 3727590"/>
                <a:gd name="connsiteX93" fmla="*/ 1838960 w 3473617"/>
                <a:gd name="connsiteY93" fmla="*/ 3712725 h 3727590"/>
                <a:gd name="connsiteX94" fmla="*/ 1804033 w 3473617"/>
                <a:gd name="connsiteY94" fmla="*/ 3720855 h 3727590"/>
                <a:gd name="connsiteX95" fmla="*/ 1770061 w 3473617"/>
                <a:gd name="connsiteY95" fmla="*/ 3725964 h 3727590"/>
                <a:gd name="connsiteX96" fmla="*/ 1737049 w 3473617"/>
                <a:gd name="connsiteY96" fmla="*/ 3727590 h 3727590"/>
                <a:gd name="connsiteX97" fmla="*/ 1703555 w 3473617"/>
                <a:gd name="connsiteY97" fmla="*/ 3725964 h 3727590"/>
                <a:gd name="connsiteX98" fmla="*/ 1669585 w 3473617"/>
                <a:gd name="connsiteY98" fmla="*/ 3720855 h 3727590"/>
                <a:gd name="connsiteX99" fmla="*/ 1634659 w 3473617"/>
                <a:gd name="connsiteY99" fmla="*/ 3712725 h 3727590"/>
                <a:gd name="connsiteX100" fmla="*/ 1598533 w 3473617"/>
                <a:gd name="connsiteY100" fmla="*/ 3701111 h 3727590"/>
                <a:gd name="connsiteX101" fmla="*/ 1560258 w 3473617"/>
                <a:gd name="connsiteY101" fmla="*/ 3686012 h 3727590"/>
                <a:gd name="connsiteX102" fmla="*/ 1519588 w 3473617"/>
                <a:gd name="connsiteY102" fmla="*/ 3667896 h 3727590"/>
                <a:gd name="connsiteX103" fmla="*/ 1476048 w 3473617"/>
                <a:gd name="connsiteY103" fmla="*/ 3646292 h 3727590"/>
                <a:gd name="connsiteX104" fmla="*/ 1429159 w 3473617"/>
                <a:gd name="connsiteY104" fmla="*/ 3621672 h 3727590"/>
                <a:gd name="connsiteX105" fmla="*/ 1378442 w 3473617"/>
                <a:gd name="connsiteY105" fmla="*/ 3593335 h 3727590"/>
                <a:gd name="connsiteX106" fmla="*/ 1323180 w 3473617"/>
                <a:gd name="connsiteY106" fmla="*/ 3561978 h 3727590"/>
                <a:gd name="connsiteX107" fmla="*/ 1263134 w 3473617"/>
                <a:gd name="connsiteY107" fmla="*/ 3526902 h 3727590"/>
                <a:gd name="connsiteX108" fmla="*/ 1197585 w 3473617"/>
                <a:gd name="connsiteY108" fmla="*/ 3489041 h 3727590"/>
                <a:gd name="connsiteX109" fmla="*/ 1126294 w 3473617"/>
                <a:gd name="connsiteY109" fmla="*/ 3447464 h 3727590"/>
                <a:gd name="connsiteX110" fmla="*/ 1048784 w 3473617"/>
                <a:gd name="connsiteY110" fmla="*/ 3402867 h 3727590"/>
                <a:gd name="connsiteX111" fmla="*/ 964336 w 3473617"/>
                <a:gd name="connsiteY111" fmla="*/ 3354553 h 3727590"/>
                <a:gd name="connsiteX112" fmla="*/ 872472 w 3473617"/>
                <a:gd name="connsiteY112" fmla="*/ 3303452 h 3727590"/>
                <a:gd name="connsiteX113" fmla="*/ 780608 w 3473617"/>
                <a:gd name="connsiteY113" fmla="*/ 3252583 h 3727590"/>
                <a:gd name="connsiteX114" fmla="*/ 694963 w 3473617"/>
                <a:gd name="connsiteY114" fmla="*/ 3206359 h 3727590"/>
                <a:gd name="connsiteX115" fmla="*/ 616018 w 3473617"/>
                <a:gd name="connsiteY115" fmla="*/ 3164085 h 3727590"/>
                <a:gd name="connsiteX116" fmla="*/ 542812 w 3473617"/>
                <a:gd name="connsiteY116" fmla="*/ 3125295 h 3727590"/>
                <a:gd name="connsiteX117" fmla="*/ 476067 w 3473617"/>
                <a:gd name="connsiteY117" fmla="*/ 3089988 h 3727590"/>
                <a:gd name="connsiteX118" fmla="*/ 414586 w 3473617"/>
                <a:gd name="connsiteY118" fmla="*/ 3057238 h 3727590"/>
                <a:gd name="connsiteX119" fmla="*/ 358606 w 3473617"/>
                <a:gd name="connsiteY119" fmla="*/ 3027042 h 3727590"/>
                <a:gd name="connsiteX120" fmla="*/ 307889 w 3473617"/>
                <a:gd name="connsiteY120" fmla="*/ 2998936 h 3727590"/>
                <a:gd name="connsiteX121" fmla="*/ 261956 w 3473617"/>
                <a:gd name="connsiteY121" fmla="*/ 2971992 h 3727590"/>
                <a:gd name="connsiteX122" fmla="*/ 220570 w 3473617"/>
                <a:gd name="connsiteY122" fmla="*/ 2946673 h 3727590"/>
                <a:gd name="connsiteX123" fmla="*/ 184207 w 3473617"/>
                <a:gd name="connsiteY123" fmla="*/ 2922052 h 3727590"/>
                <a:gd name="connsiteX124" fmla="*/ 151432 w 3473617"/>
                <a:gd name="connsiteY124" fmla="*/ 2897431 h 3727590"/>
                <a:gd name="connsiteX125" fmla="*/ 122725 w 3473617"/>
                <a:gd name="connsiteY125" fmla="*/ 2873273 h 3727590"/>
                <a:gd name="connsiteX126" fmla="*/ 98084 w 3473617"/>
                <a:gd name="connsiteY126" fmla="*/ 2848420 h 3727590"/>
                <a:gd name="connsiteX127" fmla="*/ 76554 w 3473617"/>
                <a:gd name="connsiteY127" fmla="*/ 2822637 h 3727590"/>
                <a:gd name="connsiteX128" fmla="*/ 58373 w 3473617"/>
                <a:gd name="connsiteY128" fmla="*/ 2795693 h 3727590"/>
                <a:gd name="connsiteX129" fmla="*/ 43301 w 3473617"/>
                <a:gd name="connsiteY129" fmla="*/ 2767122 h 3727590"/>
                <a:gd name="connsiteX130" fmla="*/ 30861 w 3473617"/>
                <a:gd name="connsiteY130" fmla="*/ 2736462 h 3727590"/>
                <a:gd name="connsiteX131" fmla="*/ 20813 w 3473617"/>
                <a:gd name="connsiteY131" fmla="*/ 2703247 h 3727590"/>
                <a:gd name="connsiteX132" fmla="*/ 13397 w 3473617"/>
                <a:gd name="connsiteY132" fmla="*/ 2667243 h 3727590"/>
                <a:gd name="connsiteX133" fmla="*/ 7417 w 3473617"/>
                <a:gd name="connsiteY133" fmla="*/ 2627989 h 3727590"/>
                <a:gd name="connsiteX134" fmla="*/ 3589 w 3473617"/>
                <a:gd name="connsiteY134" fmla="*/ 2585016 h 3727590"/>
                <a:gd name="connsiteX135" fmla="*/ 1196 w 3473617"/>
                <a:gd name="connsiteY135" fmla="*/ 2538097 h 3727590"/>
                <a:gd name="connsiteX136" fmla="*/ 239 w 3473617"/>
                <a:gd name="connsiteY136" fmla="*/ 2486531 h 3727590"/>
                <a:gd name="connsiteX137" fmla="*/ 0 w 3473617"/>
                <a:gd name="connsiteY137" fmla="*/ 2429856 h 3727590"/>
                <a:gd name="connsiteX138" fmla="*/ 718 w 3473617"/>
                <a:gd name="connsiteY138" fmla="*/ 2368071 h 3727590"/>
                <a:gd name="connsiteX139" fmla="*/ 2154 w 3473617"/>
                <a:gd name="connsiteY139" fmla="*/ 2300942 h 3727590"/>
                <a:gd name="connsiteX140" fmla="*/ 3589 w 3473617"/>
                <a:gd name="connsiteY140" fmla="*/ 2227310 h 3727590"/>
                <a:gd name="connsiteX141" fmla="*/ 5263 w 3473617"/>
                <a:gd name="connsiteY141" fmla="*/ 2147174 h 3727590"/>
                <a:gd name="connsiteX142" fmla="*/ 6699 w 3473617"/>
                <a:gd name="connsiteY142" fmla="*/ 2060303 h 3727590"/>
                <a:gd name="connsiteX143" fmla="*/ 7895 w 3473617"/>
                <a:gd name="connsiteY143" fmla="*/ 1965766 h 3727590"/>
                <a:gd name="connsiteX144" fmla="*/ 8373 w 3473617"/>
                <a:gd name="connsiteY144" fmla="*/ 1863796 h 3727590"/>
                <a:gd name="connsiteX145" fmla="*/ 7895 w 3473617"/>
                <a:gd name="connsiteY145" fmla="*/ 1761826 h 3727590"/>
                <a:gd name="connsiteX146" fmla="*/ 6699 w 3473617"/>
                <a:gd name="connsiteY146" fmla="*/ 1667289 h 3727590"/>
                <a:gd name="connsiteX147" fmla="*/ 5263 w 3473617"/>
                <a:gd name="connsiteY147" fmla="*/ 1580417 h 3727590"/>
                <a:gd name="connsiteX148" fmla="*/ 3589 w 3473617"/>
                <a:gd name="connsiteY148" fmla="*/ 1500280 h 3727590"/>
                <a:gd name="connsiteX149" fmla="*/ 2154 w 3473617"/>
                <a:gd name="connsiteY149" fmla="*/ 1426649 h 3727590"/>
                <a:gd name="connsiteX150" fmla="*/ 718 w 3473617"/>
                <a:gd name="connsiteY150" fmla="*/ 1359521 h 3727590"/>
                <a:gd name="connsiteX151" fmla="*/ 0 w 3473617"/>
                <a:gd name="connsiteY151" fmla="*/ 1297735 h 3727590"/>
                <a:gd name="connsiteX152" fmla="*/ 239 w 3473617"/>
                <a:gd name="connsiteY152" fmla="*/ 1241059 h 3727590"/>
                <a:gd name="connsiteX153" fmla="*/ 1196 w 3473617"/>
                <a:gd name="connsiteY153" fmla="*/ 1189493 h 3727590"/>
                <a:gd name="connsiteX154" fmla="*/ 3589 w 3473617"/>
                <a:gd name="connsiteY154" fmla="*/ 1142574 h 3727590"/>
                <a:gd name="connsiteX155" fmla="*/ 7417 w 3473617"/>
                <a:gd name="connsiteY155" fmla="*/ 1099602 h 3727590"/>
                <a:gd name="connsiteX156" fmla="*/ 13158 w 3473617"/>
                <a:gd name="connsiteY156" fmla="*/ 1060347 h 3727590"/>
                <a:gd name="connsiteX157" fmla="*/ 20813 w 3473617"/>
                <a:gd name="connsiteY157" fmla="*/ 1024345 h 3727590"/>
                <a:gd name="connsiteX158" fmla="*/ 30861 w 3473617"/>
                <a:gd name="connsiteY158" fmla="*/ 991129 h 3727590"/>
                <a:gd name="connsiteX159" fmla="*/ 43301 w 3473617"/>
                <a:gd name="connsiteY159" fmla="*/ 960468 h 3727590"/>
                <a:gd name="connsiteX160" fmla="*/ 58373 w 3473617"/>
                <a:gd name="connsiteY160" fmla="*/ 931898 h 3727590"/>
                <a:gd name="connsiteX161" fmla="*/ 76554 w 3473617"/>
                <a:gd name="connsiteY161" fmla="*/ 904953 h 3727590"/>
                <a:gd name="connsiteX162" fmla="*/ 98084 w 3473617"/>
                <a:gd name="connsiteY162" fmla="*/ 879171 h 3727590"/>
                <a:gd name="connsiteX163" fmla="*/ 122725 w 3473617"/>
                <a:gd name="connsiteY163" fmla="*/ 854317 h 3727590"/>
                <a:gd name="connsiteX164" fmla="*/ 151432 w 3473617"/>
                <a:gd name="connsiteY164" fmla="*/ 830160 h 3727590"/>
                <a:gd name="connsiteX165" fmla="*/ 183968 w 3473617"/>
                <a:gd name="connsiteY165" fmla="*/ 805539 h 3727590"/>
                <a:gd name="connsiteX166" fmla="*/ 220570 w 3473617"/>
                <a:gd name="connsiteY166" fmla="*/ 780917 h 3727590"/>
                <a:gd name="connsiteX167" fmla="*/ 261956 w 3473617"/>
                <a:gd name="connsiteY167" fmla="*/ 755367 h 3727590"/>
                <a:gd name="connsiteX168" fmla="*/ 307650 w 3473617"/>
                <a:gd name="connsiteY168" fmla="*/ 728656 h 3727590"/>
                <a:gd name="connsiteX169" fmla="*/ 358606 w 3473617"/>
                <a:gd name="connsiteY169" fmla="*/ 700549 h 3727590"/>
                <a:gd name="connsiteX170" fmla="*/ 414586 w 3473617"/>
                <a:gd name="connsiteY170" fmla="*/ 670354 h 3727590"/>
                <a:gd name="connsiteX171" fmla="*/ 476067 w 3473617"/>
                <a:gd name="connsiteY171" fmla="*/ 637603 h 3727590"/>
                <a:gd name="connsiteX172" fmla="*/ 542812 w 3473617"/>
                <a:gd name="connsiteY172" fmla="*/ 602064 h 3727590"/>
                <a:gd name="connsiteX173" fmla="*/ 616018 w 3473617"/>
                <a:gd name="connsiteY173" fmla="*/ 563273 h 3727590"/>
                <a:gd name="connsiteX174" fmla="*/ 694963 w 3473617"/>
                <a:gd name="connsiteY174" fmla="*/ 521231 h 3727590"/>
                <a:gd name="connsiteX175" fmla="*/ 780608 w 3473617"/>
                <a:gd name="connsiteY175" fmla="*/ 475008 h 3727590"/>
                <a:gd name="connsiteX176" fmla="*/ 872472 w 3473617"/>
                <a:gd name="connsiteY176" fmla="*/ 424139 h 3727590"/>
                <a:gd name="connsiteX177" fmla="*/ 964336 w 3473617"/>
                <a:gd name="connsiteY177" fmla="*/ 373038 h 3727590"/>
                <a:gd name="connsiteX178" fmla="*/ 1048784 w 3473617"/>
                <a:gd name="connsiteY178" fmla="*/ 324725 h 3727590"/>
                <a:gd name="connsiteX179" fmla="*/ 1126294 w 3473617"/>
                <a:gd name="connsiteY179" fmla="*/ 280127 h 3727590"/>
                <a:gd name="connsiteX180" fmla="*/ 1197585 w 3473617"/>
                <a:gd name="connsiteY180" fmla="*/ 238550 h 3727590"/>
                <a:gd name="connsiteX181" fmla="*/ 1263134 w 3473617"/>
                <a:gd name="connsiteY181" fmla="*/ 200688 h 3727590"/>
                <a:gd name="connsiteX182" fmla="*/ 1323180 w 3473617"/>
                <a:gd name="connsiteY182" fmla="*/ 165615 h 3727590"/>
                <a:gd name="connsiteX183" fmla="*/ 1378442 w 3473617"/>
                <a:gd name="connsiteY183" fmla="*/ 134257 h 3727590"/>
                <a:gd name="connsiteX184" fmla="*/ 1429159 w 3473617"/>
                <a:gd name="connsiteY184" fmla="*/ 105918 h 3727590"/>
                <a:gd name="connsiteX185" fmla="*/ 1476048 w 3473617"/>
                <a:gd name="connsiteY185" fmla="*/ 81298 h 3727590"/>
                <a:gd name="connsiteX186" fmla="*/ 1519588 w 3473617"/>
                <a:gd name="connsiteY186" fmla="*/ 59696 h 3727590"/>
                <a:gd name="connsiteX187" fmla="*/ 1560258 w 3473617"/>
                <a:gd name="connsiteY187" fmla="*/ 41578 h 3727590"/>
                <a:gd name="connsiteX188" fmla="*/ 1598533 w 3473617"/>
                <a:gd name="connsiteY188" fmla="*/ 26479 h 3727590"/>
                <a:gd name="connsiteX189" fmla="*/ 1634659 w 3473617"/>
                <a:gd name="connsiteY189" fmla="*/ 14866 h 3727590"/>
                <a:gd name="connsiteX190" fmla="*/ 1669585 w 3473617"/>
                <a:gd name="connsiteY190" fmla="*/ 6737 h 3727590"/>
                <a:gd name="connsiteX191" fmla="*/ 1703555 w 3473617"/>
                <a:gd name="connsiteY191" fmla="*/ 1626 h 37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73617" h="3727590">
                  <a:moveTo>
                    <a:pt x="1737049" y="0"/>
                  </a:moveTo>
                  <a:lnTo>
                    <a:pt x="1770061" y="1626"/>
                  </a:lnTo>
                  <a:lnTo>
                    <a:pt x="1804033" y="6737"/>
                  </a:lnTo>
                  <a:lnTo>
                    <a:pt x="1838960" y="14866"/>
                  </a:lnTo>
                  <a:lnTo>
                    <a:pt x="1875083" y="26479"/>
                  </a:lnTo>
                  <a:lnTo>
                    <a:pt x="1913361" y="41578"/>
                  </a:lnTo>
                  <a:lnTo>
                    <a:pt x="1954029" y="59696"/>
                  </a:lnTo>
                  <a:lnTo>
                    <a:pt x="1997569" y="81298"/>
                  </a:lnTo>
                  <a:lnTo>
                    <a:pt x="2044459" y="105918"/>
                  </a:lnTo>
                  <a:lnTo>
                    <a:pt x="2095174" y="134257"/>
                  </a:lnTo>
                  <a:lnTo>
                    <a:pt x="2150437" y="165615"/>
                  </a:lnTo>
                  <a:lnTo>
                    <a:pt x="2210484" y="200688"/>
                  </a:lnTo>
                  <a:lnTo>
                    <a:pt x="2276033" y="238550"/>
                  </a:lnTo>
                  <a:lnTo>
                    <a:pt x="2347323" y="280127"/>
                  </a:lnTo>
                  <a:lnTo>
                    <a:pt x="2424833" y="324725"/>
                  </a:lnTo>
                  <a:lnTo>
                    <a:pt x="2509281" y="373038"/>
                  </a:lnTo>
                  <a:lnTo>
                    <a:pt x="2601146" y="424139"/>
                  </a:lnTo>
                  <a:lnTo>
                    <a:pt x="2693011" y="475008"/>
                  </a:lnTo>
                  <a:lnTo>
                    <a:pt x="2778654" y="521231"/>
                  </a:lnTo>
                  <a:lnTo>
                    <a:pt x="2857600" y="563506"/>
                  </a:lnTo>
                  <a:lnTo>
                    <a:pt x="2930805" y="602295"/>
                  </a:lnTo>
                  <a:lnTo>
                    <a:pt x="2997550" y="637603"/>
                  </a:lnTo>
                  <a:lnTo>
                    <a:pt x="3059032" y="670354"/>
                  </a:lnTo>
                  <a:lnTo>
                    <a:pt x="3115012" y="700549"/>
                  </a:lnTo>
                  <a:lnTo>
                    <a:pt x="3165728" y="728656"/>
                  </a:lnTo>
                  <a:lnTo>
                    <a:pt x="3211661" y="755599"/>
                  </a:lnTo>
                  <a:lnTo>
                    <a:pt x="3253047" y="780917"/>
                  </a:lnTo>
                  <a:lnTo>
                    <a:pt x="3289410" y="805539"/>
                  </a:lnTo>
                  <a:lnTo>
                    <a:pt x="3322185" y="830160"/>
                  </a:lnTo>
                  <a:lnTo>
                    <a:pt x="3350892" y="854317"/>
                  </a:lnTo>
                  <a:lnTo>
                    <a:pt x="3375533" y="879171"/>
                  </a:lnTo>
                  <a:lnTo>
                    <a:pt x="3397064" y="904953"/>
                  </a:lnTo>
                  <a:lnTo>
                    <a:pt x="3415245" y="931898"/>
                  </a:lnTo>
                  <a:lnTo>
                    <a:pt x="3430316" y="960468"/>
                  </a:lnTo>
                  <a:lnTo>
                    <a:pt x="3442756" y="991129"/>
                  </a:lnTo>
                  <a:lnTo>
                    <a:pt x="3452805" y="1024345"/>
                  </a:lnTo>
                  <a:lnTo>
                    <a:pt x="3460220" y="1060347"/>
                  </a:lnTo>
                  <a:lnTo>
                    <a:pt x="3466201" y="1099602"/>
                  </a:lnTo>
                  <a:lnTo>
                    <a:pt x="3470028" y="1142574"/>
                  </a:lnTo>
                  <a:lnTo>
                    <a:pt x="3472421" y="1189493"/>
                  </a:lnTo>
                  <a:lnTo>
                    <a:pt x="3473378" y="1241059"/>
                  </a:lnTo>
                  <a:lnTo>
                    <a:pt x="3473617" y="1297735"/>
                  </a:lnTo>
                  <a:lnTo>
                    <a:pt x="3472900" y="1359521"/>
                  </a:lnTo>
                  <a:lnTo>
                    <a:pt x="3471464" y="1426649"/>
                  </a:lnTo>
                  <a:lnTo>
                    <a:pt x="3470028" y="1500280"/>
                  </a:lnTo>
                  <a:lnTo>
                    <a:pt x="3468354" y="1580417"/>
                  </a:lnTo>
                  <a:lnTo>
                    <a:pt x="3466918" y="1667289"/>
                  </a:lnTo>
                  <a:lnTo>
                    <a:pt x="3465722" y="1761826"/>
                  </a:lnTo>
                  <a:lnTo>
                    <a:pt x="3465245" y="1863796"/>
                  </a:lnTo>
                  <a:lnTo>
                    <a:pt x="3465722" y="1965766"/>
                  </a:lnTo>
                  <a:lnTo>
                    <a:pt x="3466918" y="2060303"/>
                  </a:lnTo>
                  <a:lnTo>
                    <a:pt x="3468354" y="2147174"/>
                  </a:lnTo>
                  <a:lnTo>
                    <a:pt x="3470028" y="2227310"/>
                  </a:lnTo>
                  <a:lnTo>
                    <a:pt x="3471464" y="2300942"/>
                  </a:lnTo>
                  <a:lnTo>
                    <a:pt x="3472900" y="2368071"/>
                  </a:lnTo>
                  <a:lnTo>
                    <a:pt x="3473617" y="2429856"/>
                  </a:lnTo>
                  <a:lnTo>
                    <a:pt x="3473378" y="2486531"/>
                  </a:lnTo>
                  <a:lnTo>
                    <a:pt x="3472421" y="2538097"/>
                  </a:lnTo>
                  <a:lnTo>
                    <a:pt x="3470028" y="2585016"/>
                  </a:lnTo>
                  <a:lnTo>
                    <a:pt x="3466201" y="2627989"/>
                  </a:lnTo>
                  <a:lnTo>
                    <a:pt x="3460459" y="2667243"/>
                  </a:lnTo>
                  <a:lnTo>
                    <a:pt x="3452805" y="2703247"/>
                  </a:lnTo>
                  <a:lnTo>
                    <a:pt x="3442756" y="2736462"/>
                  </a:lnTo>
                  <a:lnTo>
                    <a:pt x="3430316" y="2767122"/>
                  </a:lnTo>
                  <a:lnTo>
                    <a:pt x="3415245" y="2795693"/>
                  </a:lnTo>
                  <a:lnTo>
                    <a:pt x="3397064" y="2822637"/>
                  </a:lnTo>
                  <a:lnTo>
                    <a:pt x="3375533" y="2848420"/>
                  </a:lnTo>
                  <a:lnTo>
                    <a:pt x="3350892" y="2873273"/>
                  </a:lnTo>
                  <a:lnTo>
                    <a:pt x="3322185" y="2897431"/>
                  </a:lnTo>
                  <a:lnTo>
                    <a:pt x="3289649" y="2922052"/>
                  </a:lnTo>
                  <a:lnTo>
                    <a:pt x="3253047" y="2946673"/>
                  </a:lnTo>
                  <a:lnTo>
                    <a:pt x="3211661" y="2972223"/>
                  </a:lnTo>
                  <a:lnTo>
                    <a:pt x="3165968" y="2998936"/>
                  </a:lnTo>
                  <a:lnTo>
                    <a:pt x="3115012" y="3027042"/>
                  </a:lnTo>
                  <a:lnTo>
                    <a:pt x="3059032" y="3057238"/>
                  </a:lnTo>
                  <a:lnTo>
                    <a:pt x="2997550" y="3089988"/>
                  </a:lnTo>
                  <a:lnTo>
                    <a:pt x="2930805" y="3125527"/>
                  </a:lnTo>
                  <a:lnTo>
                    <a:pt x="2857600" y="3164317"/>
                  </a:lnTo>
                  <a:lnTo>
                    <a:pt x="2778654" y="3206359"/>
                  </a:lnTo>
                  <a:lnTo>
                    <a:pt x="2693011" y="3252583"/>
                  </a:lnTo>
                  <a:lnTo>
                    <a:pt x="2601146" y="3303452"/>
                  </a:lnTo>
                  <a:lnTo>
                    <a:pt x="2509281" y="3354553"/>
                  </a:lnTo>
                  <a:lnTo>
                    <a:pt x="2424833" y="3402867"/>
                  </a:lnTo>
                  <a:lnTo>
                    <a:pt x="2347323" y="3447464"/>
                  </a:lnTo>
                  <a:lnTo>
                    <a:pt x="2276033" y="3489041"/>
                  </a:lnTo>
                  <a:lnTo>
                    <a:pt x="2210484" y="3526902"/>
                  </a:lnTo>
                  <a:lnTo>
                    <a:pt x="2150437" y="3561978"/>
                  </a:lnTo>
                  <a:lnTo>
                    <a:pt x="2095174" y="3593335"/>
                  </a:lnTo>
                  <a:lnTo>
                    <a:pt x="2044459" y="3621672"/>
                  </a:lnTo>
                  <a:lnTo>
                    <a:pt x="1997569" y="3646292"/>
                  </a:lnTo>
                  <a:lnTo>
                    <a:pt x="1954029" y="3667896"/>
                  </a:lnTo>
                  <a:lnTo>
                    <a:pt x="1913361" y="3686012"/>
                  </a:lnTo>
                  <a:lnTo>
                    <a:pt x="1875083" y="3701111"/>
                  </a:lnTo>
                  <a:lnTo>
                    <a:pt x="1838960" y="3712725"/>
                  </a:lnTo>
                  <a:lnTo>
                    <a:pt x="1804033" y="3720855"/>
                  </a:lnTo>
                  <a:lnTo>
                    <a:pt x="1770061" y="3725964"/>
                  </a:lnTo>
                  <a:lnTo>
                    <a:pt x="1737049" y="3727590"/>
                  </a:lnTo>
                  <a:lnTo>
                    <a:pt x="1703555" y="3725964"/>
                  </a:lnTo>
                  <a:lnTo>
                    <a:pt x="1669585" y="3720855"/>
                  </a:lnTo>
                  <a:lnTo>
                    <a:pt x="1634659" y="3712725"/>
                  </a:lnTo>
                  <a:lnTo>
                    <a:pt x="1598533" y="3701111"/>
                  </a:lnTo>
                  <a:lnTo>
                    <a:pt x="1560258" y="3686012"/>
                  </a:lnTo>
                  <a:lnTo>
                    <a:pt x="1519588" y="3667896"/>
                  </a:lnTo>
                  <a:lnTo>
                    <a:pt x="1476048" y="3646292"/>
                  </a:lnTo>
                  <a:lnTo>
                    <a:pt x="1429159" y="3621672"/>
                  </a:lnTo>
                  <a:lnTo>
                    <a:pt x="1378442" y="3593335"/>
                  </a:lnTo>
                  <a:lnTo>
                    <a:pt x="1323180" y="3561978"/>
                  </a:lnTo>
                  <a:lnTo>
                    <a:pt x="1263134" y="3526902"/>
                  </a:lnTo>
                  <a:lnTo>
                    <a:pt x="1197585" y="3489041"/>
                  </a:lnTo>
                  <a:lnTo>
                    <a:pt x="1126294" y="3447464"/>
                  </a:lnTo>
                  <a:lnTo>
                    <a:pt x="1048784" y="3402867"/>
                  </a:lnTo>
                  <a:lnTo>
                    <a:pt x="964336" y="3354553"/>
                  </a:lnTo>
                  <a:lnTo>
                    <a:pt x="872472" y="3303452"/>
                  </a:lnTo>
                  <a:lnTo>
                    <a:pt x="780608" y="3252583"/>
                  </a:lnTo>
                  <a:lnTo>
                    <a:pt x="694963" y="3206359"/>
                  </a:lnTo>
                  <a:lnTo>
                    <a:pt x="616018" y="3164085"/>
                  </a:lnTo>
                  <a:lnTo>
                    <a:pt x="542812" y="3125295"/>
                  </a:lnTo>
                  <a:lnTo>
                    <a:pt x="476067" y="3089988"/>
                  </a:lnTo>
                  <a:lnTo>
                    <a:pt x="414586" y="3057238"/>
                  </a:lnTo>
                  <a:lnTo>
                    <a:pt x="358606" y="3027042"/>
                  </a:lnTo>
                  <a:lnTo>
                    <a:pt x="307889" y="2998936"/>
                  </a:lnTo>
                  <a:lnTo>
                    <a:pt x="261956" y="2971992"/>
                  </a:lnTo>
                  <a:lnTo>
                    <a:pt x="220570" y="2946673"/>
                  </a:lnTo>
                  <a:lnTo>
                    <a:pt x="184207" y="2922052"/>
                  </a:lnTo>
                  <a:lnTo>
                    <a:pt x="151432" y="2897431"/>
                  </a:lnTo>
                  <a:lnTo>
                    <a:pt x="122725" y="2873273"/>
                  </a:lnTo>
                  <a:lnTo>
                    <a:pt x="98084" y="2848420"/>
                  </a:lnTo>
                  <a:lnTo>
                    <a:pt x="76554" y="2822637"/>
                  </a:lnTo>
                  <a:lnTo>
                    <a:pt x="58373" y="2795693"/>
                  </a:lnTo>
                  <a:lnTo>
                    <a:pt x="43301" y="2767122"/>
                  </a:lnTo>
                  <a:lnTo>
                    <a:pt x="30861" y="2736462"/>
                  </a:lnTo>
                  <a:lnTo>
                    <a:pt x="20813" y="2703247"/>
                  </a:lnTo>
                  <a:lnTo>
                    <a:pt x="13397" y="2667243"/>
                  </a:lnTo>
                  <a:lnTo>
                    <a:pt x="7417" y="2627989"/>
                  </a:lnTo>
                  <a:lnTo>
                    <a:pt x="3589" y="2585016"/>
                  </a:lnTo>
                  <a:lnTo>
                    <a:pt x="1196" y="2538097"/>
                  </a:lnTo>
                  <a:lnTo>
                    <a:pt x="239" y="2486531"/>
                  </a:lnTo>
                  <a:lnTo>
                    <a:pt x="0" y="2429856"/>
                  </a:lnTo>
                  <a:lnTo>
                    <a:pt x="718" y="2368071"/>
                  </a:lnTo>
                  <a:lnTo>
                    <a:pt x="2154" y="2300942"/>
                  </a:lnTo>
                  <a:lnTo>
                    <a:pt x="3589" y="2227310"/>
                  </a:lnTo>
                  <a:lnTo>
                    <a:pt x="5263" y="2147174"/>
                  </a:lnTo>
                  <a:lnTo>
                    <a:pt x="6699" y="2060303"/>
                  </a:lnTo>
                  <a:lnTo>
                    <a:pt x="7895" y="1965766"/>
                  </a:lnTo>
                  <a:lnTo>
                    <a:pt x="8373" y="1863796"/>
                  </a:lnTo>
                  <a:lnTo>
                    <a:pt x="7895" y="1761826"/>
                  </a:lnTo>
                  <a:lnTo>
                    <a:pt x="6699" y="1667289"/>
                  </a:lnTo>
                  <a:lnTo>
                    <a:pt x="5263" y="1580417"/>
                  </a:lnTo>
                  <a:lnTo>
                    <a:pt x="3589" y="1500280"/>
                  </a:lnTo>
                  <a:lnTo>
                    <a:pt x="2154" y="1426649"/>
                  </a:lnTo>
                  <a:lnTo>
                    <a:pt x="718" y="1359521"/>
                  </a:lnTo>
                  <a:lnTo>
                    <a:pt x="0" y="1297735"/>
                  </a:lnTo>
                  <a:lnTo>
                    <a:pt x="239" y="1241059"/>
                  </a:lnTo>
                  <a:lnTo>
                    <a:pt x="1196" y="1189493"/>
                  </a:lnTo>
                  <a:lnTo>
                    <a:pt x="3589" y="1142574"/>
                  </a:lnTo>
                  <a:lnTo>
                    <a:pt x="7417" y="1099602"/>
                  </a:lnTo>
                  <a:lnTo>
                    <a:pt x="13158" y="1060347"/>
                  </a:lnTo>
                  <a:lnTo>
                    <a:pt x="20813" y="1024345"/>
                  </a:lnTo>
                  <a:lnTo>
                    <a:pt x="30861" y="991129"/>
                  </a:lnTo>
                  <a:lnTo>
                    <a:pt x="43301" y="960468"/>
                  </a:lnTo>
                  <a:lnTo>
                    <a:pt x="58373" y="931898"/>
                  </a:lnTo>
                  <a:lnTo>
                    <a:pt x="76554" y="904953"/>
                  </a:lnTo>
                  <a:lnTo>
                    <a:pt x="98084" y="879171"/>
                  </a:lnTo>
                  <a:lnTo>
                    <a:pt x="122725" y="854317"/>
                  </a:lnTo>
                  <a:lnTo>
                    <a:pt x="151432" y="830160"/>
                  </a:lnTo>
                  <a:lnTo>
                    <a:pt x="183968" y="805539"/>
                  </a:lnTo>
                  <a:lnTo>
                    <a:pt x="220570" y="780917"/>
                  </a:lnTo>
                  <a:lnTo>
                    <a:pt x="261956" y="755367"/>
                  </a:lnTo>
                  <a:lnTo>
                    <a:pt x="307650" y="728656"/>
                  </a:lnTo>
                  <a:lnTo>
                    <a:pt x="358606" y="700549"/>
                  </a:lnTo>
                  <a:lnTo>
                    <a:pt x="414586" y="670354"/>
                  </a:lnTo>
                  <a:lnTo>
                    <a:pt x="476067" y="637603"/>
                  </a:lnTo>
                  <a:lnTo>
                    <a:pt x="542812" y="602064"/>
                  </a:lnTo>
                  <a:lnTo>
                    <a:pt x="616018" y="563273"/>
                  </a:lnTo>
                  <a:lnTo>
                    <a:pt x="694963" y="521231"/>
                  </a:lnTo>
                  <a:lnTo>
                    <a:pt x="780608" y="475008"/>
                  </a:lnTo>
                  <a:lnTo>
                    <a:pt x="872472" y="424139"/>
                  </a:lnTo>
                  <a:lnTo>
                    <a:pt x="964336" y="373038"/>
                  </a:lnTo>
                  <a:lnTo>
                    <a:pt x="1048784" y="324725"/>
                  </a:lnTo>
                  <a:lnTo>
                    <a:pt x="1126294" y="280127"/>
                  </a:lnTo>
                  <a:lnTo>
                    <a:pt x="1197585" y="238550"/>
                  </a:lnTo>
                  <a:lnTo>
                    <a:pt x="1263134" y="200688"/>
                  </a:lnTo>
                  <a:lnTo>
                    <a:pt x="1323180" y="165615"/>
                  </a:lnTo>
                  <a:lnTo>
                    <a:pt x="1378442" y="134257"/>
                  </a:lnTo>
                  <a:lnTo>
                    <a:pt x="1429159" y="105918"/>
                  </a:lnTo>
                  <a:lnTo>
                    <a:pt x="1476048" y="81298"/>
                  </a:lnTo>
                  <a:lnTo>
                    <a:pt x="1519588" y="59696"/>
                  </a:lnTo>
                  <a:lnTo>
                    <a:pt x="1560258" y="41578"/>
                  </a:lnTo>
                  <a:lnTo>
                    <a:pt x="1598533" y="26479"/>
                  </a:lnTo>
                  <a:lnTo>
                    <a:pt x="1634659" y="14866"/>
                  </a:lnTo>
                  <a:lnTo>
                    <a:pt x="1669585" y="6737"/>
                  </a:lnTo>
                  <a:lnTo>
                    <a:pt x="1703555" y="1626"/>
                  </a:lnTo>
                  <a:close/>
                </a:path>
              </a:pathLst>
            </a:custGeom>
            <a:solidFill>
              <a:srgbClr val="4AB5C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a typeface="微软雅黑" panose="020B0503020204020204" pitchFamily="34" charset="-122"/>
              </a:endParaRPr>
            </a:p>
          </p:txBody>
        </p:sp>
      </p:grpSp>
      <p:sp>
        <p:nvSpPr>
          <p:cNvPr id="26" name="Freeform 98"/>
          <p:cNvSpPr>
            <a:spLocks noEditPoints="1"/>
          </p:cNvSpPr>
          <p:nvPr/>
        </p:nvSpPr>
        <p:spPr bwMode="auto">
          <a:xfrm>
            <a:off x="7591380" y="4279553"/>
            <a:ext cx="369656" cy="371475"/>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5A6478"/>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Tree>
  </p:cSld>
  <p:clrMapOvr>
    <a:masterClrMapping/>
  </p:clrMapOvr>
  <p:transition spd="slow" advClick="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电力电网宣传手册"/>
          <p:cNvPicPr>
            <a:picLocks noChangeAspect="1"/>
          </p:cNvPicPr>
          <p:nvPr/>
        </p:nvPicPr>
        <p:blipFill>
          <a:blip r:embed="rId1"/>
          <a:srcRect l="7122" b="13710"/>
          <a:stretch>
            <a:fillRect/>
          </a:stretch>
        </p:blipFill>
        <p:spPr>
          <a:xfrm>
            <a:off x="0" y="6927"/>
            <a:ext cx="12239625" cy="6851073"/>
          </a:xfrm>
          <a:prstGeom prst="rect">
            <a:avLst/>
          </a:prstGeom>
        </p:spPr>
      </p:pic>
      <p:sp>
        <p:nvSpPr>
          <p:cNvPr id="18" name="文本框 17"/>
          <p:cNvSpPr txBox="1"/>
          <p:nvPr/>
        </p:nvSpPr>
        <p:spPr>
          <a:xfrm>
            <a:off x="5253463" y="4765662"/>
            <a:ext cx="6006465" cy="377411"/>
          </a:xfrm>
          <a:prstGeom prst="rect">
            <a:avLst/>
          </a:prstGeom>
          <a:noFill/>
        </p:spPr>
        <p:txBody>
          <a:bodyPr wrap="square" rtlCol="0">
            <a:spAutoFit/>
          </a:bodyPr>
          <a:lstStyle/>
          <a:p>
            <a:pPr algn="r">
              <a:lnSpc>
                <a:spcPct val="150000"/>
              </a:lnSpc>
            </a:pPr>
            <a:r>
              <a:rPr lang="en-US" altLang="zh-CN" sz="1400" dirty="0">
                <a:solidFill>
                  <a:schemeClr val="bg1">
                    <a:lumMod val="65000"/>
                  </a:schemeClr>
                </a:solidFill>
                <a:effectLst/>
                <a:latin typeface="微软雅黑" panose="020B0503020204020204" pitchFamily="34" charset="-122"/>
                <a:ea typeface="微软雅黑" panose="020B0503020204020204" pitchFamily="34" charset="-122"/>
                <a:cs typeface="+mn-ea"/>
                <a:sym typeface="+mn-lt"/>
              </a:rPr>
              <a:t>Power Control Operating System</a:t>
            </a:r>
            <a:endParaRPr lang="en-US" altLang="zh-CN" sz="1400" dirty="0">
              <a:solidFill>
                <a:schemeClr val="bg1">
                  <a:lumMod val="65000"/>
                </a:schemeClr>
              </a:solidFill>
              <a:effectLst/>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7713069" y="3348674"/>
            <a:ext cx="3614062" cy="338554"/>
          </a:xfrm>
          <a:prstGeom prst="rect">
            <a:avLst/>
          </a:prstGeom>
          <a:noFill/>
        </p:spPr>
        <p:txBody>
          <a:bodyPr wrap="square" rtlCol="0">
            <a:spAutoFit/>
          </a:bodyPr>
          <a:lstStyle/>
          <a:p>
            <a:pPr algn="r"/>
            <a:r>
              <a:rPr lang="en-US" altLang="zh-CN" sz="1600" cap="all"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Code for better_ hackathon</a:t>
            </a:r>
            <a:endParaRPr lang="en-US" altLang="zh-CN" sz="1600" cap="all" dirty="0">
              <a:solidFill>
                <a:schemeClr val="tx1">
                  <a:lumMod val="65000"/>
                  <a:lumOff val="35000"/>
                </a:schemeClr>
              </a:solidFill>
              <a:effectLst/>
              <a:uFillTx/>
              <a:latin typeface="微软雅黑" panose="020B0503020204020204" pitchFamily="34" charset="-122"/>
              <a:ea typeface="微软雅黑" panose="020B0503020204020204" pitchFamily="34" charset="-122"/>
              <a:cs typeface="+mn-ea"/>
              <a:sym typeface="+mn-lt"/>
            </a:endParaRPr>
          </a:p>
        </p:txBody>
      </p:sp>
      <p:sp>
        <p:nvSpPr>
          <p:cNvPr id="22" name="标题 1"/>
          <p:cNvSpPr>
            <a:spLocks noGrp="1"/>
          </p:cNvSpPr>
          <p:nvPr/>
        </p:nvSpPr>
        <p:spPr>
          <a:xfrm>
            <a:off x="5925820" y="3666490"/>
            <a:ext cx="5531485" cy="13307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7000" b="1" dirty="0">
                <a:solidFill>
                  <a:srgbClr val="1FB5A4"/>
                </a:solidFill>
                <a:latin typeface="微软雅黑" panose="020B0503020204020204" pitchFamily="34" charset="-122"/>
                <a:ea typeface="微软雅黑" panose="020B0503020204020204" pitchFamily="34" charset="-122"/>
                <a:cs typeface="+mn-ea"/>
                <a:sym typeface="+mn-lt"/>
              </a:rPr>
              <a:t>控电</a:t>
            </a:r>
            <a:r>
              <a:rPr lang="zh-CN" altLang="en-US" sz="7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操作系统</a:t>
            </a:r>
            <a:endParaRPr lang="zh-CN" altLang="en-US" sz="7000" b="1" i="0" dirty="0">
              <a:solidFill>
                <a:schemeClr val="tx1">
                  <a:lumMod val="65000"/>
                  <a:lumOff val="35000"/>
                </a:schemeClr>
              </a:solidFill>
              <a:effectLst/>
              <a:latin typeface="微软雅黑" panose="020B0503020204020204" pitchFamily="34" charset="-122"/>
              <a:ea typeface="微软雅黑" panose="020B0503020204020204" pitchFamily="34" charset="-122"/>
              <a:cs typeface="+mn-ea"/>
              <a:sym typeface="+mn-lt"/>
            </a:endParaRPr>
          </a:p>
        </p:txBody>
      </p:sp>
      <p:grpSp>
        <p:nvGrpSpPr>
          <p:cNvPr id="89" name="组合 88"/>
          <p:cNvGrpSpPr/>
          <p:nvPr/>
        </p:nvGrpSpPr>
        <p:grpSpPr>
          <a:xfrm>
            <a:off x="7827646" y="5433695"/>
            <a:ext cx="3629660" cy="662962"/>
            <a:chOff x="1779" y="6987"/>
            <a:chExt cx="5716" cy="955"/>
          </a:xfrm>
        </p:grpSpPr>
        <p:sp>
          <p:nvSpPr>
            <p:cNvPr id="64" name="文本框 63"/>
            <p:cNvSpPr txBox="1"/>
            <p:nvPr/>
          </p:nvSpPr>
          <p:spPr>
            <a:xfrm>
              <a:off x="4086" y="6987"/>
              <a:ext cx="3409" cy="727"/>
            </a:xfrm>
            <a:prstGeom prst="rect">
              <a:avLst/>
            </a:prstGeom>
            <a:noFill/>
          </p:spPr>
          <p:txBody>
            <a:bodyPr wrap="square" rtlCol="0">
              <a:spAutoFit/>
            </a:bodyPr>
            <a:lstStyle/>
            <a:p>
              <a:pPr algn="r"/>
              <a:r>
                <a:rPr lang="zh-CN" altLang="en-US" sz="2400" dirty="0">
                  <a:solidFill>
                    <a:schemeClr val="tx1">
                      <a:lumMod val="65000"/>
                      <a:lumOff val="35000"/>
                    </a:schemeClr>
                  </a:solidFill>
                  <a:effectLst/>
                  <a:latin typeface="微软雅黑" panose="020B0503020204020204" pitchFamily="34" charset="-122"/>
                  <a:ea typeface="微软雅黑" panose="020B0503020204020204" pitchFamily="34" charset="-122"/>
                  <a:sym typeface="Segoe UI" panose="020B0502040204020203" pitchFamily="34" charset="0"/>
                </a:rPr>
                <a:t>汇报组丨破晓</a:t>
              </a:r>
              <a:endParaRPr lang="zh-CN" altLang="en-US" sz="2400" dirty="0">
                <a:solidFill>
                  <a:schemeClr val="tx1">
                    <a:lumMod val="65000"/>
                    <a:lumOff val="35000"/>
                  </a:schemeClr>
                </a:solidFill>
                <a:effectLst/>
                <a:latin typeface="微软雅黑" panose="020B0503020204020204" pitchFamily="34" charset="-122"/>
                <a:ea typeface="微软雅黑" panose="020B0503020204020204" pitchFamily="34" charset="-122"/>
                <a:sym typeface="Segoe UI" panose="020B0502040204020203" pitchFamily="34" charset="0"/>
              </a:endParaRPr>
            </a:p>
          </p:txBody>
        </p:sp>
        <p:sp>
          <p:nvSpPr>
            <p:cNvPr id="63" name="矩形: 圆角 62"/>
            <p:cNvSpPr/>
            <p:nvPr/>
          </p:nvSpPr>
          <p:spPr>
            <a:xfrm>
              <a:off x="1779" y="7351"/>
              <a:ext cx="571" cy="5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tx1">
                    <a:lumMod val="65000"/>
                    <a:lumOff val="35000"/>
                  </a:schemeClr>
                </a:solidFill>
                <a:effectLst/>
                <a:latin typeface="微软雅黑" panose="020B0503020204020204" pitchFamily="34" charset="-122"/>
                <a:ea typeface="微软雅黑" panose="020B0503020204020204" pitchFamily="34" charset="-122"/>
                <a:sym typeface="Segoe UI" panose="020B0502040204020203" pitchFamily="34" charset="0"/>
              </a:endParaRPr>
            </a:p>
          </p:txBody>
        </p:sp>
      </p:grpSp>
      <p:pic>
        <p:nvPicPr>
          <p:cNvPr id="2" name="图片 1" descr="F:\图库\绿色环保\51miz-E1077777-ABB48A2A.png51miz-E1077777-ABB48A2A"/>
          <p:cNvPicPr>
            <a:picLocks noChangeAspect="1"/>
          </p:cNvPicPr>
          <p:nvPr/>
        </p:nvPicPr>
        <p:blipFill>
          <a:blip r:embed="rId2">
            <a:alphaModFix amt="80000"/>
            <a:lum bright="-18000" contrast="-12000"/>
          </a:blip>
          <a:srcRect l="21750" t="38910" b="21110"/>
          <a:stretch>
            <a:fillRect/>
          </a:stretch>
        </p:blipFill>
        <p:spPr>
          <a:xfrm flipH="1">
            <a:off x="-271780" y="3962920"/>
            <a:ext cx="7548245" cy="3979162"/>
          </a:xfrm>
          <a:prstGeom prst="rect">
            <a:avLst/>
          </a:prstGeom>
        </p:spPr>
      </p:pic>
      <p:sp>
        <p:nvSpPr>
          <p:cNvPr id="3" name="文本框 12"/>
          <p:cNvSpPr txBox="1"/>
          <p:nvPr/>
        </p:nvSpPr>
        <p:spPr>
          <a:xfrm>
            <a:off x="0" y="6927"/>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矩形 2"/>
          <p:cNvSpPr/>
          <p:nvPr/>
        </p:nvSpPr>
        <p:spPr>
          <a:xfrm>
            <a:off x="2982913" y="3797300"/>
            <a:ext cx="6226175" cy="708025"/>
          </a:xfrm>
          <a:prstGeom prst="rect">
            <a:avLst/>
          </a:prstGeom>
        </p:spPr>
        <p:txBody>
          <a:bodyPr>
            <a:spAutoFit/>
          </a:bodyPr>
          <a:lstStyle/>
          <a:p>
            <a:pPr algn="ctr">
              <a:buNone/>
            </a:pPr>
            <a:r>
              <a:rPr lang="zh-CN" altLang="en-US" sz="4000" dirty="0">
                <a:solidFill>
                  <a:schemeClr val="bg1"/>
                </a:solidFill>
                <a:latin typeface="微软雅黑" panose="020B0503020204020204" pitchFamily="34" charset="-122"/>
                <a:ea typeface="微软雅黑" panose="020B0503020204020204" pitchFamily="34" charset="-122"/>
              </a:rPr>
              <a:t>破晓</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28674" name="文本框 12"/>
          <p:cNvSpPr txBox="1"/>
          <p:nvPr/>
        </p:nvSpPr>
        <p:spPr>
          <a:xfrm>
            <a:off x="4135438" y="2228850"/>
            <a:ext cx="3919537" cy="12001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r>
              <a:rPr lang="zh-CN" altLang="en-US" sz="7200" b="1">
                <a:solidFill>
                  <a:srgbClr val="00B050"/>
                </a:solidFill>
                <a:latin typeface="微软雅黑" panose="020B0503020204020204" pitchFamily="34" charset="-122"/>
                <a:ea typeface="微软雅黑" panose="020B0503020204020204" pitchFamily="34" charset="-122"/>
              </a:rPr>
              <a:t>谢谢观看</a:t>
            </a:r>
            <a:endParaRPr lang="zh-CN" altLang="en-US" sz="7200" b="1">
              <a:solidFill>
                <a:srgbClr val="00B050"/>
              </a:solidFill>
              <a:latin typeface="微软雅黑" panose="020B0503020204020204" pitchFamily="34" charset="-122"/>
              <a:ea typeface="微软雅黑" panose="020B0503020204020204" pitchFamily="34" charset="-122"/>
            </a:endParaRPr>
          </a:p>
        </p:txBody>
      </p:sp>
      <p:sp>
        <p:nvSpPr>
          <p:cNvPr id="15361"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51miz-E1077777-ABB48A2A"/>
          <p:cNvPicPr>
            <a:picLocks noChangeAspect="1"/>
          </p:cNvPicPr>
          <p:nvPr/>
        </p:nvPicPr>
        <p:blipFill>
          <a:blip r:embed="rId1"/>
          <a:stretch>
            <a:fillRect/>
          </a:stretch>
        </p:blipFill>
        <p:spPr>
          <a:xfrm>
            <a:off x="2418715" y="2444750"/>
            <a:ext cx="10027285" cy="6482715"/>
          </a:xfrm>
          <a:prstGeom prst="rect">
            <a:avLst/>
          </a:prstGeom>
        </p:spPr>
      </p:pic>
      <p:sp>
        <p:nvSpPr>
          <p:cNvPr id="17" name="TextBox 64"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a:spLocks noChangeArrowheads="1"/>
          </p:cNvSpPr>
          <p:nvPr/>
        </p:nvSpPr>
        <p:spPr bwMode="auto">
          <a:xfrm>
            <a:off x="7176771" y="1578610"/>
            <a:ext cx="1665605" cy="1337945"/>
          </a:xfrm>
          <a:prstGeom prst="rect">
            <a:avLst/>
          </a:prstGeom>
          <a:noFill/>
          <a:ln w="9525">
            <a:noFill/>
            <a:miter lim="800000"/>
          </a:ln>
        </p:spPr>
        <p:txBody>
          <a:bodyPr wrap="square" lIns="91440" tIns="45720" rIns="91440" bIns="45720">
            <a:spAutoFit/>
          </a:bodyPr>
          <a:lstStyle/>
          <a:p>
            <a:pPr algn="ctr"/>
            <a:r>
              <a:rPr lang="en-US" altLang="zh-CN" sz="8100" b="1" dirty="0">
                <a:solidFill>
                  <a:srgbClr val="4AB5C2"/>
                </a:solidFill>
                <a:latin typeface="微软雅黑" panose="020B0503020204020204" pitchFamily="34" charset="-122"/>
                <a:ea typeface="微软雅黑" panose="020B0503020204020204" pitchFamily="34" charset="-122"/>
                <a:cs typeface="+mn-ea"/>
                <a:sym typeface="思源黑体" panose="020B0500000000000000" pitchFamily="34" charset="-122"/>
              </a:rPr>
              <a:t>01</a:t>
            </a:r>
            <a:endParaRPr lang="en-US" altLang="zh-CN" sz="8100" b="1" dirty="0">
              <a:solidFill>
                <a:srgbClr val="4AB5C2"/>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18" name="文本框 17"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txBox="1"/>
          <p:nvPr/>
        </p:nvSpPr>
        <p:spPr>
          <a:xfrm>
            <a:off x="5136839" y="2985539"/>
            <a:ext cx="5745468" cy="1014730"/>
          </a:xfrm>
          <a:prstGeom prst="rect">
            <a:avLst/>
          </a:prstGeom>
          <a:noFill/>
        </p:spPr>
        <p:txBody>
          <a:bodyPr wrap="square" rtlCol="0">
            <a:spAutoFit/>
          </a:bodyPr>
          <a:lstStyle>
            <a:defPPr>
              <a:defRPr lang="zh-CN"/>
            </a:defPPr>
            <a:lvl1pPr>
              <a:defRPr sz="1400">
                <a:latin typeface="+mj-ea"/>
                <a:ea typeface="+mj-ea"/>
              </a:defRPr>
            </a:lvl1pPr>
          </a:lstStyle>
          <a:p>
            <a:pPr algn="ctr"/>
            <a:r>
              <a:rPr lang="zh-CN" altLang="en-US" sz="6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需求分析</a:t>
            </a:r>
            <a:endParaRPr lang="zh-CN" altLang="en-US" sz="6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19" name="文本框 18"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txBox="1"/>
          <p:nvPr/>
        </p:nvSpPr>
        <p:spPr>
          <a:xfrm>
            <a:off x="4914855" y="3906136"/>
            <a:ext cx="6189436" cy="336695"/>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panose="02000000000000000000" charset="-122"/>
              </a:defRPr>
            </a:lvl1pPr>
            <a:lvl2pPr marL="1087755"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2pPr>
            <a:lvl3pPr marL="2175510"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3pPr>
            <a:lvl4pPr marL="3262630"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4pPr>
            <a:lvl5pPr marL="4350385"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5pPr>
            <a:lvl6pPr marL="5438140" indent="0" algn="ctr" defTabSz="1087120">
              <a:spcBef>
                <a:spcPct val="20000"/>
              </a:spcBef>
              <a:buFont typeface="Arial" panose="020B0604020202020204"/>
              <a:buNone/>
              <a:defRPr sz="4800">
                <a:solidFill>
                  <a:schemeClr val="tx1">
                    <a:tint val="75000"/>
                  </a:schemeClr>
                </a:solidFill>
                <a:latin typeface="+mn-lt"/>
                <a:ea typeface="+mn-ea"/>
              </a:defRPr>
            </a:lvl6pPr>
            <a:lvl7pPr marL="6525895" indent="0" algn="ctr" defTabSz="1087120">
              <a:spcBef>
                <a:spcPct val="20000"/>
              </a:spcBef>
              <a:buFont typeface="Arial" panose="020B0604020202020204"/>
              <a:buNone/>
              <a:defRPr sz="4800">
                <a:solidFill>
                  <a:schemeClr val="tx1">
                    <a:tint val="75000"/>
                  </a:schemeClr>
                </a:solidFill>
                <a:latin typeface="+mn-lt"/>
                <a:ea typeface="+mn-ea"/>
              </a:defRPr>
            </a:lvl7pPr>
            <a:lvl8pPr marL="7613650" indent="0" algn="ctr" defTabSz="1087120">
              <a:spcBef>
                <a:spcPct val="20000"/>
              </a:spcBef>
              <a:buFont typeface="Arial" panose="020B0604020202020204"/>
              <a:buNone/>
              <a:defRPr sz="4800">
                <a:solidFill>
                  <a:schemeClr val="tx1">
                    <a:tint val="75000"/>
                  </a:schemeClr>
                </a:solidFill>
                <a:latin typeface="+mn-lt"/>
                <a:ea typeface="+mn-ea"/>
              </a:defRPr>
            </a:lvl8pPr>
            <a:lvl9pPr marL="8701405" indent="0" algn="ctr" defTabSz="1087120">
              <a:spcBef>
                <a:spcPct val="20000"/>
              </a:spcBef>
              <a:buFont typeface="Arial" panose="020B0604020202020204"/>
              <a:buNone/>
              <a:defRPr sz="4800">
                <a:solidFill>
                  <a:schemeClr val="tx1">
                    <a:tint val="75000"/>
                  </a:schemeClr>
                </a:solidFill>
                <a:latin typeface="+mn-lt"/>
                <a:ea typeface="+mn-ea"/>
              </a:defRPr>
            </a:lvl9p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200" b="0" i="0" u="none" strike="noStrike" kern="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rPr>
              <a:t>requirement analysis</a:t>
            </a:r>
            <a:endParaRPr kumimoji="0" lang="en-US" altLang="zh-CN" sz="1200" b="0" i="0" u="none" strike="noStrike" kern="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20" name="TextBox 64"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a:spLocks noChangeArrowheads="1"/>
          </p:cNvSpPr>
          <p:nvPr/>
        </p:nvSpPr>
        <p:spPr bwMode="auto">
          <a:xfrm>
            <a:off x="7215653" y="2696554"/>
            <a:ext cx="1587840" cy="368300"/>
          </a:xfrm>
          <a:prstGeom prst="rect">
            <a:avLst/>
          </a:prstGeom>
          <a:noFill/>
          <a:ln w="9525">
            <a:noFill/>
            <a:miter lim="800000"/>
          </a:ln>
        </p:spPr>
        <p:txBody>
          <a:bodyPr wrap="square" lIns="91440" tIns="45720" rIns="91440" bIns="45720">
            <a:spAutoFit/>
          </a:bodyPr>
          <a:lstStyle/>
          <a:p>
            <a:pPr algn="ctr" eaLnBrk="0" fontAlgn="base" hangingPunct="0">
              <a:spcBef>
                <a:spcPct val="0"/>
              </a:spcBef>
              <a:spcAft>
                <a:spcPct val="0"/>
              </a:spcAft>
            </a:pPr>
            <a:r>
              <a:rPr lang="en-US" altLang="zh-CN" b="1"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rPr>
              <a:t>Part one</a:t>
            </a:r>
            <a:endParaRPr lang="en-US" altLang="zh-CN" b="1"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cxnSp>
        <p:nvCxnSpPr>
          <p:cNvPr id="21" name="直接连接符 20"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CxnSpPr/>
          <p:nvPr/>
        </p:nvCxnSpPr>
        <p:spPr>
          <a:xfrm>
            <a:off x="7596975" y="4926222"/>
            <a:ext cx="825196" cy="0"/>
          </a:xfrm>
          <a:prstGeom prst="line">
            <a:avLst/>
          </a:prstGeom>
          <a:ln w="38100">
            <a:solidFill>
              <a:srgbClr val="4AB5C2"/>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0" y="-910590"/>
            <a:ext cx="3673475" cy="8743950"/>
            <a:chOff x="0" y="-1434"/>
            <a:chExt cx="5785" cy="13770"/>
          </a:xfrm>
        </p:grpSpPr>
        <p:sp>
          <p:nvSpPr>
            <p:cNvPr id="2" name="任意多边形 1"/>
            <p:cNvSpPr/>
            <p:nvPr/>
          </p:nvSpPr>
          <p:spPr>
            <a:xfrm>
              <a:off x="1554" y="-1404"/>
              <a:ext cx="3855" cy="1366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55" h="13669">
                  <a:moveTo>
                    <a:pt x="0" y="0"/>
                  </a:moveTo>
                  <a:lnTo>
                    <a:pt x="43" y="3"/>
                  </a:lnTo>
                  <a:cubicBezTo>
                    <a:pt x="2166" y="189"/>
                    <a:pt x="3855" y="3217"/>
                    <a:pt x="3855" y="6924"/>
                  </a:cubicBezTo>
                  <a:cubicBezTo>
                    <a:pt x="3855" y="10183"/>
                    <a:pt x="2550" y="12917"/>
                    <a:pt x="792" y="13657"/>
                  </a:cubicBezTo>
                  <a:lnTo>
                    <a:pt x="762" y="13669"/>
                  </a:lnTo>
                  <a:lnTo>
                    <a:pt x="788" y="13644"/>
                  </a:lnTo>
                  <a:cubicBezTo>
                    <a:pt x="2248" y="12200"/>
                    <a:pt x="3200" y="9829"/>
                    <a:pt x="3200" y="7149"/>
                  </a:cubicBezTo>
                  <a:cubicBezTo>
                    <a:pt x="3200" y="4022"/>
                    <a:pt x="1904" y="1315"/>
                    <a:pt x="18" y="12"/>
                  </a:cubicBezTo>
                  <a:lnTo>
                    <a:pt x="0" y="0"/>
                  </a:lnTo>
                  <a:close/>
                </a:path>
              </a:pathLst>
            </a:custGeom>
            <a:solidFill>
              <a:srgbClr val="4AB5C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微软雅黑" panose="020B0503020204020204" pitchFamily="34" charset="-122"/>
              </a:endParaRPr>
            </a:p>
          </p:txBody>
        </p:sp>
        <p:sp>
          <p:nvSpPr>
            <p:cNvPr id="11" name="任意多边形 10"/>
            <p:cNvSpPr/>
            <p:nvPr/>
          </p:nvSpPr>
          <p:spPr>
            <a:xfrm>
              <a:off x="4097" y="-802"/>
              <a:ext cx="1689" cy="13138"/>
            </a:xfrm>
            <a:custGeom>
              <a:avLst/>
              <a:gdLst>
                <a:gd name="connisteX0" fmla="*/ 228600 w 1468357"/>
                <a:gd name="connsiteY0" fmla="*/ 0 h 8342630"/>
                <a:gd name="connisteX1" fmla="*/ 1466850 w 1468357"/>
                <a:gd name="connsiteY1" fmla="*/ 4151630 h 8342630"/>
                <a:gd name="connisteX2" fmla="*/ 0 w 1468357"/>
                <a:gd name="connsiteY2" fmla="*/ 8342630 h 8342630"/>
              </a:gdLst>
              <a:ahLst/>
              <a:cxnLst>
                <a:cxn ang="0">
                  <a:pos x="connisteX0" y="connsiteY0"/>
                </a:cxn>
                <a:cxn ang="0">
                  <a:pos x="connisteX1" y="connsiteY1"/>
                </a:cxn>
                <a:cxn ang="0">
                  <a:pos x="connisteX2" y="connsiteY2"/>
                </a:cxn>
              </a:cxnLst>
              <a:rect l="l" t="t" r="r" b="b"/>
              <a:pathLst>
                <a:path w="1468358" h="8342630">
                  <a:moveTo>
                    <a:pt x="228600" y="0"/>
                  </a:moveTo>
                  <a:cubicBezTo>
                    <a:pt x="505460" y="746760"/>
                    <a:pt x="1512570" y="2482850"/>
                    <a:pt x="1466850" y="4151630"/>
                  </a:cubicBezTo>
                  <a:cubicBezTo>
                    <a:pt x="1421130" y="5820410"/>
                    <a:pt x="318135" y="7587615"/>
                    <a:pt x="0" y="8342630"/>
                  </a:cubicBezTo>
                </a:path>
              </a:pathLst>
            </a:custGeom>
            <a:noFill/>
            <a:ln>
              <a:gradFill>
                <a:gsLst>
                  <a:gs pos="0">
                    <a:schemeClr val="bg1"/>
                  </a:gs>
                  <a:gs pos="43000">
                    <a:srgbClr val="4FB8BC"/>
                  </a:gs>
                  <a:gs pos="100000">
                    <a:srgbClr val="32A3D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13" name="图片 12" descr="P-10279060-10255987 (1)"/>
            <p:cNvPicPr>
              <a:picLocks noChangeAspect="1"/>
            </p:cNvPicPr>
            <p:nvPr/>
          </p:nvPicPr>
          <p:blipFill>
            <a:blip r:embed="rId2"/>
            <a:srcRect r="57248"/>
            <a:stretch>
              <a:fillRect/>
            </a:stretch>
          </p:blipFill>
          <p:spPr>
            <a:xfrm>
              <a:off x="0" y="0"/>
              <a:ext cx="5220" cy="10800"/>
            </a:xfrm>
            <a:custGeom>
              <a:avLst/>
              <a:gdLst/>
              <a:ahLst/>
              <a:cxnLst>
                <a:cxn ang="3">
                  <a:pos x="hc" y="t"/>
                </a:cxn>
                <a:cxn ang="cd2">
                  <a:pos x="l" y="vc"/>
                </a:cxn>
                <a:cxn ang="cd4">
                  <a:pos x="hc" y="b"/>
                </a:cxn>
                <a:cxn ang="0">
                  <a:pos x="r" y="vc"/>
                </a:cxn>
              </a:cxnLst>
              <a:rect l="l" t="t" r="r" b="b"/>
              <a:pathLst>
                <a:path w="5220" h="10800">
                  <a:moveTo>
                    <a:pt x="0" y="0"/>
                  </a:moveTo>
                  <a:lnTo>
                    <a:pt x="3460" y="0"/>
                  </a:lnTo>
                  <a:lnTo>
                    <a:pt x="3463" y="4"/>
                  </a:lnTo>
                  <a:cubicBezTo>
                    <a:pt x="4541" y="1403"/>
                    <a:pt x="5220" y="3445"/>
                    <a:pt x="5220" y="5718"/>
                  </a:cubicBezTo>
                  <a:cubicBezTo>
                    <a:pt x="5220" y="7662"/>
                    <a:pt x="4724" y="9436"/>
                    <a:pt x="3906" y="10784"/>
                  </a:cubicBezTo>
                  <a:lnTo>
                    <a:pt x="3896" y="10800"/>
                  </a:lnTo>
                  <a:lnTo>
                    <a:pt x="0" y="10800"/>
                  </a:lnTo>
                  <a:lnTo>
                    <a:pt x="0" y="0"/>
                  </a:lnTo>
                  <a:close/>
                </a:path>
              </a:pathLst>
            </a:custGeom>
          </p:spPr>
        </p:pic>
        <p:sp>
          <p:nvSpPr>
            <p:cNvPr id="22" name="任意多边形 21"/>
            <p:cNvSpPr/>
            <p:nvPr/>
          </p:nvSpPr>
          <p:spPr>
            <a:xfrm>
              <a:off x="1554" y="-1434"/>
              <a:ext cx="3855" cy="1366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55" h="13669">
                  <a:moveTo>
                    <a:pt x="0" y="0"/>
                  </a:moveTo>
                  <a:lnTo>
                    <a:pt x="43" y="3"/>
                  </a:lnTo>
                  <a:cubicBezTo>
                    <a:pt x="2166" y="189"/>
                    <a:pt x="3855" y="3217"/>
                    <a:pt x="3855" y="6924"/>
                  </a:cubicBezTo>
                  <a:cubicBezTo>
                    <a:pt x="3855" y="10183"/>
                    <a:pt x="2550" y="12917"/>
                    <a:pt x="792" y="13657"/>
                  </a:cubicBezTo>
                  <a:lnTo>
                    <a:pt x="762" y="13669"/>
                  </a:lnTo>
                  <a:lnTo>
                    <a:pt x="788" y="13644"/>
                  </a:lnTo>
                  <a:cubicBezTo>
                    <a:pt x="2248" y="12200"/>
                    <a:pt x="3200" y="9829"/>
                    <a:pt x="3200" y="7149"/>
                  </a:cubicBezTo>
                  <a:cubicBezTo>
                    <a:pt x="3200" y="4022"/>
                    <a:pt x="1904" y="1315"/>
                    <a:pt x="18" y="12"/>
                  </a:cubicBezTo>
                  <a:lnTo>
                    <a:pt x="0" y="0"/>
                  </a:lnTo>
                  <a:close/>
                </a:path>
              </a:pathLst>
            </a:custGeom>
            <a:gradFill>
              <a:gsLst>
                <a:gs pos="100000">
                  <a:srgbClr val="4FB8BC"/>
                </a:gs>
                <a:gs pos="74000">
                  <a:srgbClr val="3FAECC"/>
                </a:gs>
                <a:gs pos="47000">
                  <a:srgbClr val="2E9DC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微软雅黑" panose="020B0503020204020204" pitchFamily="34" charset="-122"/>
              </a:endParaRPr>
            </a:p>
          </p:txBody>
        </p:sp>
      </p:grpSp>
      <p:sp>
        <p:nvSpPr>
          <p:cNvPr id="3" name="文本框 12"/>
          <p:cNvSpPr txBox="1"/>
          <p:nvPr/>
        </p:nvSpPr>
        <p:spPr>
          <a:xfrm>
            <a:off x="8580356" y="295467"/>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355659" y="217448"/>
            <a:ext cx="10686853" cy="1044838"/>
          </a:xfrm>
          <a:prstGeom prst="rect">
            <a:avLst/>
          </a:prstGeom>
        </p:spPr>
        <p:txBody>
          <a:bodyPr wrap="square">
            <a:spAutoFit/>
          </a:bodyPr>
          <a:lstStyle/>
          <a:p>
            <a:pPr algn="l">
              <a:lnSpc>
                <a:spcPct val="150000"/>
              </a:lnSpc>
              <a:buClrTx/>
              <a:buSzTx/>
              <a:buFontTx/>
            </a:pPr>
            <a:r>
              <a:rPr lang="zh-CN" altLang="en-US" sz="3200" b="1" dirty="0">
                <a:solidFill>
                  <a:srgbClr val="4AB5C2"/>
                </a:solidFill>
                <a:latin typeface="微软雅黑" panose="020B0503020204020204" pitchFamily="34" charset="-122"/>
                <a:ea typeface="微软雅黑" panose="020B0503020204020204" pitchFamily="34" charset="-122"/>
                <a:sym typeface="+mn-ea"/>
              </a:rPr>
              <a:t>高温干旱灾难性天气 导致四川水电大幅减发</a:t>
            </a:r>
            <a:endParaRPr lang="en-US" altLang="zh-CN" sz="3200" b="1" dirty="0">
              <a:solidFill>
                <a:srgbClr val="4AB5C2"/>
              </a:solidFill>
              <a:latin typeface="微软雅黑" panose="020B0503020204020204" pitchFamily="34" charset="-122"/>
              <a:ea typeface="微软雅黑" panose="020B0503020204020204" pitchFamily="34" charset="-122"/>
              <a:sym typeface="+mn-ea"/>
            </a:endParaRPr>
          </a:p>
          <a:p>
            <a:pPr algn="l">
              <a:lnSpc>
                <a:spcPct val="150000"/>
              </a:lnSpc>
              <a:buClrTx/>
              <a:buSzTx/>
              <a:buFontTx/>
            </a:pPr>
            <a:r>
              <a:rPr lang="en-US" altLang="zh-CN" sz="1050"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rPr>
              <a:t>The disastrous weather of high temperature and drought has led to a significant reduction of hydropower generation in Sichuan</a:t>
            </a:r>
            <a:endParaRPr lang="zh-CN" altLang="en-US" sz="1050" b="1" spc="3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endParaRPr>
          </a:p>
        </p:txBody>
      </p:sp>
      <p:grpSp>
        <p:nvGrpSpPr>
          <p:cNvPr id="21" name="组合 20"/>
          <p:cNvGrpSpPr/>
          <p:nvPr/>
        </p:nvGrpSpPr>
        <p:grpSpPr>
          <a:xfrm>
            <a:off x="1379667" y="1326226"/>
            <a:ext cx="3118603" cy="3227546"/>
            <a:chOff x="1762125" y="2460625"/>
            <a:chExt cx="2447925" cy="2647950"/>
          </a:xfrm>
          <a:solidFill>
            <a:srgbClr val="4AB5C2"/>
          </a:solidFill>
        </p:grpSpPr>
        <p:sp>
          <p:nvSpPr>
            <p:cNvPr id="22" name="任意多边形 33"/>
            <p:cNvSpPr>
              <a:spLocks noChangeAspect="1" noChangeArrowheads="1"/>
            </p:cNvSpPr>
            <p:nvPr/>
          </p:nvSpPr>
          <p:spPr bwMode="auto">
            <a:xfrm rot="10800000">
              <a:off x="1762125" y="2460625"/>
              <a:ext cx="2447925" cy="2647950"/>
            </a:xfrm>
            <a:custGeom>
              <a:avLst/>
              <a:gdLst>
                <a:gd name="T0" fmla="*/ 2315345 w 2836097"/>
                <a:gd name="T1" fmla="*/ 2647950 h 3067706"/>
                <a:gd name="T2" fmla="*/ 756142 w 2836097"/>
                <a:gd name="T3" fmla="*/ 2647950 h 3067706"/>
                <a:gd name="T4" fmla="*/ 0 w 2836097"/>
                <a:gd name="T5" fmla="*/ 1323975 h 3067706"/>
                <a:gd name="T6" fmla="*/ 756142 w 2836097"/>
                <a:gd name="T7" fmla="*/ 0 h 3067706"/>
                <a:gd name="T8" fmla="*/ 2315345 w 2836097"/>
                <a:gd name="T9" fmla="*/ 0 h 3067706"/>
                <a:gd name="T10" fmla="*/ 2447925 w 2836097"/>
                <a:gd name="T11" fmla="*/ 232142 h 3067706"/>
                <a:gd name="T12" fmla="*/ 1271724 w 2836097"/>
                <a:gd name="T13" fmla="*/ 232142 h 3067706"/>
                <a:gd name="T14" fmla="*/ 645067 w 2836097"/>
                <a:gd name="T15" fmla="*/ 1329395 h 3067706"/>
                <a:gd name="T16" fmla="*/ 1271724 w 2836097"/>
                <a:gd name="T17" fmla="*/ 2426647 h 3067706"/>
                <a:gd name="T18" fmla="*/ 2441735 w 2836097"/>
                <a:gd name="T19" fmla="*/ 2426647 h 30677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36097"/>
                <a:gd name="T31" fmla="*/ 0 h 3067706"/>
                <a:gd name="T32" fmla="*/ 2836097 w 2836097"/>
                <a:gd name="T33" fmla="*/ 3067706 h 30677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36097" h="3067706">
                  <a:moveTo>
                    <a:pt x="2682494" y="3067706"/>
                  </a:moveTo>
                  <a:lnTo>
                    <a:pt x="876045" y="3067706"/>
                  </a:lnTo>
                  <a:lnTo>
                    <a:pt x="0" y="1533853"/>
                  </a:lnTo>
                  <a:lnTo>
                    <a:pt x="876045" y="0"/>
                  </a:lnTo>
                  <a:lnTo>
                    <a:pt x="2682494" y="0"/>
                  </a:lnTo>
                  <a:lnTo>
                    <a:pt x="2836097" y="268941"/>
                  </a:lnTo>
                  <a:lnTo>
                    <a:pt x="1473384" y="268941"/>
                  </a:lnTo>
                  <a:lnTo>
                    <a:pt x="747356" y="1540132"/>
                  </a:lnTo>
                  <a:lnTo>
                    <a:pt x="1473384" y="2811322"/>
                  </a:lnTo>
                  <a:lnTo>
                    <a:pt x="2828925" y="2811322"/>
                  </a:lnTo>
                  <a:lnTo>
                    <a:pt x="2682494" y="3067706"/>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fontAlgn="base">
                <a:spcBef>
                  <a:spcPct val="0"/>
                </a:spcBef>
                <a:spcAft>
                  <a:spcPct val="0"/>
                </a:spcAft>
                <a:buFont typeface="Arial" panose="020B0604020202020204" pitchFamily="34" charset="0"/>
                <a:buNone/>
              </a:pPr>
              <a:endParaRPr lang="zh-CN" altLang="en-US" sz="2400" dirty="0">
                <a:solidFill>
                  <a:srgbClr val="FFFFFF"/>
                </a:solidFill>
                <a:latin typeface="思源黑体 CN Medium" panose="020B0600000000000000" pitchFamily="34" charset="-122"/>
                <a:ea typeface="思源黑体 CN Medium" panose="020B0600000000000000" pitchFamily="34" charset="-122"/>
                <a:cs typeface="+mn-ea"/>
                <a:sym typeface="思源黑体" panose="020B0500000000000000" pitchFamily="34" charset="-122"/>
              </a:endParaRPr>
            </a:p>
          </p:txBody>
        </p:sp>
        <p:sp>
          <p:nvSpPr>
            <p:cNvPr id="23" name="文本框 36"/>
            <p:cNvSpPr>
              <a:spLocks noChangeArrowheads="1"/>
            </p:cNvSpPr>
            <p:nvPr/>
          </p:nvSpPr>
          <p:spPr bwMode="auto">
            <a:xfrm>
              <a:off x="3554413" y="3486150"/>
              <a:ext cx="618060" cy="580765"/>
            </a:xfrm>
            <a:prstGeom prst="rect">
              <a:avLst/>
            </a:prstGeom>
            <a:noFill/>
            <a:ln>
              <a:noFill/>
            </a:ln>
            <a:extLst>
              <a:ext uri="{909E8E84-426E-40DD-AFC4-6F175D3DCCD1}">
                <a14:hiddenFill xmlns:a14="http://schemas.microsoft.com/office/drawing/2010/main">
                  <a:grp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dirty="0">
                  <a:solidFill>
                    <a:srgbClr val="FFFFFF"/>
                  </a:solidFill>
                  <a:latin typeface="思源黑体 CN Medium" panose="020B0600000000000000" pitchFamily="34" charset="-122"/>
                  <a:ea typeface="思源黑体 CN Medium" panose="020B0600000000000000" pitchFamily="34" charset="-122"/>
                  <a:cs typeface="+mn-ea"/>
                  <a:sym typeface="思源黑体" panose="020B0500000000000000" pitchFamily="34" charset="-122"/>
                </a:rPr>
                <a:t>01</a:t>
              </a:r>
              <a:endParaRPr lang="en-US" altLang="zh-CN" sz="4000" dirty="0">
                <a:solidFill>
                  <a:srgbClr val="FFFFFF"/>
                </a:solidFill>
                <a:latin typeface="思源黑体 CN Medium" panose="020B0600000000000000" pitchFamily="34" charset="-122"/>
                <a:ea typeface="思源黑体 CN Medium" panose="020B0600000000000000" pitchFamily="34" charset="-122"/>
                <a:cs typeface="+mn-ea"/>
                <a:sym typeface="思源黑体" panose="020B0500000000000000" pitchFamily="34" charset="-122"/>
              </a:endParaRPr>
            </a:p>
          </p:txBody>
        </p:sp>
      </p:grpSp>
      <p:grpSp>
        <p:nvGrpSpPr>
          <p:cNvPr id="24" name="组合 23"/>
          <p:cNvGrpSpPr/>
          <p:nvPr/>
        </p:nvGrpSpPr>
        <p:grpSpPr>
          <a:xfrm>
            <a:off x="4901885" y="1326226"/>
            <a:ext cx="3120626" cy="3227546"/>
            <a:chOff x="5283200" y="2460625"/>
            <a:chExt cx="2449513" cy="2647950"/>
          </a:xfrm>
        </p:grpSpPr>
        <p:sp>
          <p:nvSpPr>
            <p:cNvPr id="25" name="任意多边形 34"/>
            <p:cNvSpPr>
              <a:spLocks noChangeAspect="1" noChangeArrowheads="1"/>
            </p:cNvSpPr>
            <p:nvPr/>
          </p:nvSpPr>
          <p:spPr bwMode="auto">
            <a:xfrm rot="10800000">
              <a:off x="5283200" y="2460625"/>
              <a:ext cx="2449513" cy="2647950"/>
            </a:xfrm>
            <a:custGeom>
              <a:avLst/>
              <a:gdLst>
                <a:gd name="T0" fmla="*/ 2316847 w 2836097"/>
                <a:gd name="T1" fmla="*/ 2647950 h 3067706"/>
                <a:gd name="T2" fmla="*/ 756633 w 2836097"/>
                <a:gd name="T3" fmla="*/ 2647950 h 3067706"/>
                <a:gd name="T4" fmla="*/ 0 w 2836097"/>
                <a:gd name="T5" fmla="*/ 1323975 h 3067706"/>
                <a:gd name="T6" fmla="*/ 756633 w 2836097"/>
                <a:gd name="T7" fmla="*/ 0 h 3067706"/>
                <a:gd name="T8" fmla="*/ 2316847 w 2836097"/>
                <a:gd name="T9" fmla="*/ 0 h 3067706"/>
                <a:gd name="T10" fmla="*/ 2449513 w 2836097"/>
                <a:gd name="T11" fmla="*/ 232142 h 3067706"/>
                <a:gd name="T12" fmla="*/ 1272549 w 2836097"/>
                <a:gd name="T13" fmla="*/ 232142 h 3067706"/>
                <a:gd name="T14" fmla="*/ 645485 w 2836097"/>
                <a:gd name="T15" fmla="*/ 1329395 h 3067706"/>
                <a:gd name="T16" fmla="*/ 1272549 w 2836097"/>
                <a:gd name="T17" fmla="*/ 2426647 h 3067706"/>
                <a:gd name="T18" fmla="*/ 2443319 w 2836097"/>
                <a:gd name="T19" fmla="*/ 2426647 h 30677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36097"/>
                <a:gd name="T31" fmla="*/ 0 h 3067706"/>
                <a:gd name="T32" fmla="*/ 2836097 w 2836097"/>
                <a:gd name="T33" fmla="*/ 3067706 h 30677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36097" h="3067706">
                  <a:moveTo>
                    <a:pt x="2682494" y="3067706"/>
                  </a:moveTo>
                  <a:lnTo>
                    <a:pt x="876045" y="3067706"/>
                  </a:lnTo>
                  <a:lnTo>
                    <a:pt x="0" y="1533853"/>
                  </a:lnTo>
                  <a:lnTo>
                    <a:pt x="876045" y="0"/>
                  </a:lnTo>
                  <a:lnTo>
                    <a:pt x="2682494" y="0"/>
                  </a:lnTo>
                  <a:lnTo>
                    <a:pt x="2836097" y="268941"/>
                  </a:lnTo>
                  <a:lnTo>
                    <a:pt x="1473384" y="268941"/>
                  </a:lnTo>
                  <a:lnTo>
                    <a:pt x="747356" y="1540132"/>
                  </a:lnTo>
                  <a:lnTo>
                    <a:pt x="1473384" y="2811322"/>
                  </a:lnTo>
                  <a:lnTo>
                    <a:pt x="2828925" y="2811322"/>
                  </a:lnTo>
                  <a:lnTo>
                    <a:pt x="2682494" y="3067706"/>
                  </a:lnTo>
                  <a:close/>
                </a:path>
              </a:pathLst>
            </a:custGeom>
            <a:solidFill>
              <a:srgbClr val="0988B3"/>
            </a:solidFill>
            <a:ln>
              <a:noFill/>
            </a:ln>
            <a:extLst>
              <a:ext uri="{91240B29-F687-4F45-9708-019B960494DF}">
                <a14:hiddenLine xmlns:a14="http://schemas.microsoft.com/office/drawing/2010/main" w="12700">
                  <a:solidFill>
                    <a:srgbClr val="42719B"/>
                  </a:solidFill>
                  <a:bevel/>
                </a14:hiddenLine>
              </a:ext>
            </a:extLst>
          </p:spPr>
          <p:txBody>
            <a:bodyPr anchor="ctr"/>
            <a:lstStyle/>
            <a:p>
              <a:pPr fontAlgn="base">
                <a:spcBef>
                  <a:spcPct val="0"/>
                </a:spcBef>
                <a:spcAft>
                  <a:spcPct val="0"/>
                </a:spcAft>
                <a:buFont typeface="Arial" panose="020B0604020202020204" pitchFamily="34" charset="0"/>
                <a:buNone/>
              </a:pPr>
              <a:endParaRPr lang="zh-CN" altLang="en-US" sz="2400" dirty="0">
                <a:solidFill>
                  <a:srgbClr val="FFFFFF"/>
                </a:solidFill>
                <a:latin typeface="思源黑体 CN Medium" panose="020B0600000000000000" pitchFamily="34" charset="-122"/>
                <a:ea typeface="思源黑体 CN Medium" panose="020B0600000000000000" pitchFamily="34" charset="-122"/>
                <a:cs typeface="+mn-ea"/>
                <a:sym typeface="思源黑体" panose="020B0500000000000000" pitchFamily="34" charset="-122"/>
              </a:endParaRPr>
            </a:p>
          </p:txBody>
        </p:sp>
        <p:sp>
          <p:nvSpPr>
            <p:cNvPr id="26" name="文本框 37"/>
            <p:cNvSpPr>
              <a:spLocks noChangeArrowheads="1"/>
            </p:cNvSpPr>
            <p:nvPr/>
          </p:nvSpPr>
          <p:spPr bwMode="auto">
            <a:xfrm>
              <a:off x="7054850" y="3486150"/>
              <a:ext cx="618060" cy="58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dirty="0">
                  <a:solidFill>
                    <a:srgbClr val="FFFFFF"/>
                  </a:solidFill>
                  <a:latin typeface="思源黑体 CN Medium" panose="020B0600000000000000" pitchFamily="34" charset="-122"/>
                  <a:ea typeface="思源黑体 CN Medium" panose="020B0600000000000000" pitchFamily="34" charset="-122"/>
                  <a:cs typeface="+mn-ea"/>
                  <a:sym typeface="思源黑体" panose="020B0500000000000000" pitchFamily="34" charset="-122"/>
                </a:rPr>
                <a:t>02</a:t>
              </a:r>
              <a:endParaRPr lang="en-US" altLang="zh-CN" sz="4000" dirty="0">
                <a:solidFill>
                  <a:srgbClr val="FFFFFF"/>
                </a:solidFill>
                <a:latin typeface="思源黑体 CN Medium" panose="020B0600000000000000" pitchFamily="34" charset="-122"/>
                <a:ea typeface="思源黑体 CN Medium" panose="020B0600000000000000" pitchFamily="34" charset="-122"/>
                <a:cs typeface="+mn-ea"/>
                <a:sym typeface="思源黑体" panose="020B0500000000000000" pitchFamily="34" charset="-122"/>
              </a:endParaRPr>
            </a:p>
          </p:txBody>
        </p:sp>
      </p:grpSp>
      <p:grpSp>
        <p:nvGrpSpPr>
          <p:cNvPr id="27" name="组合 26"/>
          <p:cNvGrpSpPr/>
          <p:nvPr/>
        </p:nvGrpSpPr>
        <p:grpSpPr>
          <a:xfrm>
            <a:off x="8424548" y="1326226"/>
            <a:ext cx="3120624" cy="3227546"/>
            <a:chOff x="8805863" y="2460625"/>
            <a:chExt cx="2449512" cy="2647950"/>
          </a:xfrm>
          <a:solidFill>
            <a:srgbClr val="4AB5C2"/>
          </a:solidFill>
        </p:grpSpPr>
        <p:sp>
          <p:nvSpPr>
            <p:cNvPr id="28" name="任意多边形 35"/>
            <p:cNvSpPr>
              <a:spLocks noChangeAspect="1" noChangeArrowheads="1"/>
            </p:cNvSpPr>
            <p:nvPr/>
          </p:nvSpPr>
          <p:spPr bwMode="auto">
            <a:xfrm rot="10800000">
              <a:off x="8805863" y="2460625"/>
              <a:ext cx="2449512" cy="2647950"/>
            </a:xfrm>
            <a:custGeom>
              <a:avLst/>
              <a:gdLst>
                <a:gd name="T0" fmla="*/ 2316846 w 2836097"/>
                <a:gd name="T1" fmla="*/ 2647950 h 3067706"/>
                <a:gd name="T2" fmla="*/ 756632 w 2836097"/>
                <a:gd name="T3" fmla="*/ 2647950 h 3067706"/>
                <a:gd name="T4" fmla="*/ 0 w 2836097"/>
                <a:gd name="T5" fmla="*/ 1323975 h 3067706"/>
                <a:gd name="T6" fmla="*/ 756632 w 2836097"/>
                <a:gd name="T7" fmla="*/ 0 h 3067706"/>
                <a:gd name="T8" fmla="*/ 2316846 w 2836097"/>
                <a:gd name="T9" fmla="*/ 0 h 3067706"/>
                <a:gd name="T10" fmla="*/ 2449512 w 2836097"/>
                <a:gd name="T11" fmla="*/ 232142 h 3067706"/>
                <a:gd name="T12" fmla="*/ 1272549 w 2836097"/>
                <a:gd name="T13" fmla="*/ 232142 h 3067706"/>
                <a:gd name="T14" fmla="*/ 645485 w 2836097"/>
                <a:gd name="T15" fmla="*/ 1329395 h 3067706"/>
                <a:gd name="T16" fmla="*/ 1272549 w 2836097"/>
                <a:gd name="T17" fmla="*/ 2426647 h 3067706"/>
                <a:gd name="T18" fmla="*/ 2443318 w 2836097"/>
                <a:gd name="T19" fmla="*/ 2426647 h 30677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36097"/>
                <a:gd name="T31" fmla="*/ 0 h 3067706"/>
                <a:gd name="T32" fmla="*/ 2836097 w 2836097"/>
                <a:gd name="T33" fmla="*/ 3067706 h 30677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36097" h="3067706">
                  <a:moveTo>
                    <a:pt x="2682494" y="3067706"/>
                  </a:moveTo>
                  <a:lnTo>
                    <a:pt x="876045" y="3067706"/>
                  </a:lnTo>
                  <a:lnTo>
                    <a:pt x="0" y="1533853"/>
                  </a:lnTo>
                  <a:lnTo>
                    <a:pt x="876045" y="0"/>
                  </a:lnTo>
                  <a:lnTo>
                    <a:pt x="2682494" y="0"/>
                  </a:lnTo>
                  <a:lnTo>
                    <a:pt x="2836097" y="268941"/>
                  </a:lnTo>
                  <a:lnTo>
                    <a:pt x="1473384" y="268941"/>
                  </a:lnTo>
                  <a:lnTo>
                    <a:pt x="747356" y="1540132"/>
                  </a:lnTo>
                  <a:lnTo>
                    <a:pt x="1473384" y="2811322"/>
                  </a:lnTo>
                  <a:lnTo>
                    <a:pt x="2828925" y="2811322"/>
                  </a:lnTo>
                  <a:lnTo>
                    <a:pt x="2682494" y="3067706"/>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fontAlgn="base">
                <a:spcBef>
                  <a:spcPct val="0"/>
                </a:spcBef>
                <a:spcAft>
                  <a:spcPct val="0"/>
                </a:spcAft>
                <a:buFont typeface="Arial" panose="020B0604020202020204" pitchFamily="34" charset="0"/>
                <a:buNone/>
              </a:pPr>
              <a:endParaRPr lang="zh-CN" altLang="en-US" sz="2400" dirty="0">
                <a:solidFill>
                  <a:srgbClr val="FFFFFF"/>
                </a:solidFill>
                <a:latin typeface="思源黑体 CN Medium" panose="020B0600000000000000" pitchFamily="34" charset="-122"/>
                <a:ea typeface="思源黑体 CN Medium" panose="020B0600000000000000" pitchFamily="34" charset="-122"/>
                <a:cs typeface="+mn-ea"/>
                <a:sym typeface="思源黑体" panose="020B0500000000000000" pitchFamily="34" charset="-122"/>
              </a:endParaRPr>
            </a:p>
          </p:txBody>
        </p:sp>
        <p:sp>
          <p:nvSpPr>
            <p:cNvPr id="29" name="文本框 38"/>
            <p:cNvSpPr>
              <a:spLocks noChangeArrowheads="1"/>
            </p:cNvSpPr>
            <p:nvPr/>
          </p:nvSpPr>
          <p:spPr bwMode="auto">
            <a:xfrm>
              <a:off x="10588625" y="3502025"/>
              <a:ext cx="618060" cy="580765"/>
            </a:xfrm>
            <a:prstGeom prst="rect">
              <a:avLst/>
            </a:prstGeom>
            <a:noFill/>
            <a:ln>
              <a:noFill/>
            </a:ln>
            <a:extLst>
              <a:ext uri="{909E8E84-426E-40DD-AFC4-6F175D3DCCD1}">
                <a14:hiddenFill xmlns:a14="http://schemas.microsoft.com/office/drawing/2010/main">
                  <a:grp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dirty="0">
                  <a:solidFill>
                    <a:srgbClr val="FFFFFF"/>
                  </a:solidFill>
                  <a:latin typeface="思源黑体 CN Medium" panose="020B0600000000000000" pitchFamily="34" charset="-122"/>
                  <a:ea typeface="思源黑体 CN Medium" panose="020B0600000000000000" pitchFamily="34" charset="-122"/>
                  <a:cs typeface="+mn-ea"/>
                  <a:sym typeface="思源黑体" panose="020B0500000000000000" pitchFamily="34" charset="-122"/>
                </a:rPr>
                <a:t>03</a:t>
              </a:r>
              <a:endParaRPr lang="en-US" altLang="zh-CN" sz="4000" dirty="0">
                <a:solidFill>
                  <a:srgbClr val="FFFFFF"/>
                </a:solidFill>
                <a:latin typeface="思源黑体 CN Medium" panose="020B0600000000000000" pitchFamily="34" charset="-122"/>
                <a:ea typeface="思源黑体 CN Medium" panose="020B0600000000000000" pitchFamily="34" charset="-122"/>
                <a:cs typeface="+mn-ea"/>
                <a:sym typeface="思源黑体" panose="020B0500000000000000" pitchFamily="34" charset="-122"/>
              </a:endParaRPr>
            </a:p>
          </p:txBody>
        </p:sp>
      </p:grpSp>
      <p:grpSp>
        <p:nvGrpSpPr>
          <p:cNvPr id="9" name="组合 8"/>
          <p:cNvGrpSpPr/>
          <p:nvPr/>
        </p:nvGrpSpPr>
        <p:grpSpPr>
          <a:xfrm>
            <a:off x="928404" y="1725183"/>
            <a:ext cx="2556364" cy="2366866"/>
            <a:chOff x="10467" y="243"/>
            <a:chExt cx="3160" cy="3058"/>
          </a:xfrm>
        </p:grpSpPr>
        <p:sp>
          <p:nvSpPr>
            <p:cNvPr id="4" name="文本框 3"/>
            <p:cNvSpPr txBox="1"/>
            <p:nvPr/>
          </p:nvSpPr>
          <p:spPr>
            <a:xfrm>
              <a:off x="10485" y="1128"/>
              <a:ext cx="3126" cy="2147"/>
            </a:xfrm>
            <a:prstGeom prst="rect">
              <a:avLst/>
            </a:prstGeom>
            <a:noFill/>
          </p:spPr>
          <p:txBody>
            <a:bodyPr wrap="square">
              <a:spAutoFit/>
            </a:bodyPr>
            <a:lstStyle/>
            <a:p>
              <a:pPr algn="ctr">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四川电力供应的</a:t>
              </a:r>
              <a:r>
                <a:rPr lang="en-US" altLang="zh-CN" sz="1600" b="1" dirty="0">
                  <a:solidFill>
                    <a:srgbClr val="013A8C"/>
                  </a:solidFill>
                  <a:latin typeface="微软雅黑" panose="020B0503020204020204" pitchFamily="34" charset="-122"/>
                  <a:ea typeface="微软雅黑" panose="020B0503020204020204" pitchFamily="34" charset="-122"/>
                </a:rPr>
                <a:t>80%</a:t>
              </a:r>
              <a:r>
                <a:rPr lang="zh-CN" altLang="en-US" sz="1600" b="1" dirty="0">
                  <a:solidFill>
                    <a:srgbClr val="013A8C"/>
                  </a:solidFill>
                  <a:latin typeface="微软雅黑" panose="020B0503020204020204" pitchFamily="34" charset="-122"/>
                  <a:ea typeface="微软雅黑" panose="020B0503020204020204" pitchFamily="34" charset="-122"/>
                </a:rPr>
                <a:t>来源于水电</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；今年四川省遭遇</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60</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年罕见的高温干旱灾害，持续时间长，造成</a:t>
              </a:r>
              <a:r>
                <a:rPr lang="zh-CN" altLang="en-US" sz="1600" b="1" dirty="0">
                  <a:solidFill>
                    <a:srgbClr val="013A8C"/>
                  </a:solidFill>
                  <a:latin typeface="微软雅黑" panose="020B0503020204020204" pitchFamily="34" charset="-122"/>
                  <a:ea typeface="微软雅黑" panose="020B0503020204020204" pitchFamily="34" charset="-122"/>
                </a:rPr>
                <a:t>各大流域来水严重偏少</a:t>
              </a:r>
              <a:endParaRPr lang="en-US" altLang="zh-CN" sz="1600" b="1" dirty="0">
                <a:solidFill>
                  <a:srgbClr val="013A8C"/>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467" y="638"/>
              <a:ext cx="3160" cy="643"/>
            </a:xfrm>
            <a:prstGeom prst="rect">
              <a:avLst/>
            </a:prstGeom>
            <a:noFill/>
          </p:spPr>
          <p:txBody>
            <a:bodyPr wrap="square">
              <a:spAutoFit/>
            </a:bodyPr>
            <a:lstStyle/>
            <a:p>
              <a:pPr algn="ctr">
                <a:lnSpc>
                  <a:spcPct val="12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供电来源</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0467" y="243"/>
              <a:ext cx="3160" cy="469"/>
            </a:xfrm>
            <a:prstGeom prst="rect">
              <a:avLst/>
            </a:prstGeom>
            <a:noFill/>
          </p:spPr>
          <p:txBody>
            <a:bodyPr wrap="square">
              <a:spAutoFit/>
            </a:bodyPr>
            <a:lstStyle/>
            <a:p>
              <a:pPr algn="ctr">
                <a:lnSpc>
                  <a:spcPct val="120000"/>
                </a:lnSpc>
              </a:pPr>
              <a:r>
                <a:rPr lang="en-US" altLang="zh-CN" sz="1600" dirty="0">
                  <a:solidFill>
                    <a:schemeClr val="bg1">
                      <a:lumMod val="65000"/>
                    </a:schemeClr>
                  </a:solidFill>
                  <a:latin typeface="微软雅黑" panose="020B0503020204020204" pitchFamily="34" charset="-122"/>
                  <a:ea typeface="微软雅黑" panose="020B0503020204020204" pitchFamily="34" charset="-122"/>
                </a:rPr>
                <a:t>Power source</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6" name="矩形: 圆角 30"/>
            <p:cNvSpPr/>
            <p:nvPr/>
          </p:nvSpPr>
          <p:spPr>
            <a:xfrm>
              <a:off x="11622" y="3229"/>
              <a:ext cx="850" cy="72"/>
            </a:xfrm>
            <a:prstGeom prst="roundRect">
              <a:avLst>
                <a:gd name="adj" fmla="val 50000"/>
              </a:avLst>
            </a:prstGeom>
            <a:solidFill>
              <a:srgbClr val="4A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10" name="组合 9"/>
          <p:cNvGrpSpPr/>
          <p:nvPr/>
        </p:nvGrpSpPr>
        <p:grpSpPr>
          <a:xfrm>
            <a:off x="4420904" y="1725183"/>
            <a:ext cx="2556364" cy="2366866"/>
            <a:chOff x="10467" y="243"/>
            <a:chExt cx="3160" cy="3058"/>
          </a:xfrm>
        </p:grpSpPr>
        <p:sp>
          <p:nvSpPr>
            <p:cNvPr id="11" name="文本框 10"/>
            <p:cNvSpPr txBox="1"/>
            <p:nvPr/>
          </p:nvSpPr>
          <p:spPr>
            <a:xfrm>
              <a:off x="10476" y="1130"/>
              <a:ext cx="3126" cy="2147"/>
            </a:xfrm>
            <a:prstGeom prst="rect">
              <a:avLst/>
            </a:prstGeom>
            <a:noFill/>
          </p:spPr>
          <p:txBody>
            <a:bodyPr wrap="square">
              <a:spAutoFit/>
            </a:bodyPr>
            <a:lstStyle/>
            <a:p>
              <a:pPr algn="ctr">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受极端灾害天气影响，平均降水量较常年</a:t>
              </a:r>
              <a:r>
                <a:rPr lang="zh-CN" altLang="en-US" sz="1600" b="1" dirty="0">
                  <a:solidFill>
                    <a:srgbClr val="013A8C"/>
                  </a:solidFill>
                  <a:latin typeface="微软雅黑" panose="020B0503020204020204" pitchFamily="34" charset="-122"/>
                  <a:ea typeface="微软雅黑" panose="020B0503020204020204" pitchFamily="34" charset="-122"/>
                </a:rPr>
                <a:t>同期偏少</a:t>
              </a:r>
              <a:r>
                <a:rPr lang="en-US" altLang="zh-CN" sz="1600" b="1" dirty="0">
                  <a:solidFill>
                    <a:srgbClr val="013A8C"/>
                  </a:solidFill>
                  <a:latin typeface="微软雅黑" panose="020B0503020204020204" pitchFamily="34" charset="-122"/>
                  <a:ea typeface="微软雅黑" panose="020B0503020204020204" pitchFamily="34" charset="-122"/>
                </a:rPr>
                <a:t>51%</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，主要江河来水量较常年</a:t>
              </a:r>
              <a:r>
                <a:rPr lang="zh-CN" altLang="en-US" sz="1600" b="1" dirty="0">
                  <a:solidFill>
                    <a:srgbClr val="013A8C"/>
                  </a:solidFill>
                  <a:latin typeface="微软雅黑" panose="020B0503020204020204" pitchFamily="34" charset="-122"/>
                  <a:ea typeface="微软雅黑" panose="020B0503020204020204" pitchFamily="34" charset="-122"/>
                </a:rPr>
                <a:t>同期偏少</a:t>
              </a:r>
              <a:r>
                <a:rPr lang="en-US" altLang="zh-CN" sz="1600" b="1" dirty="0">
                  <a:solidFill>
                    <a:srgbClr val="013A8C"/>
                  </a:solidFill>
                  <a:latin typeface="微软雅黑" panose="020B0503020204020204" pitchFamily="34" charset="-122"/>
                  <a:ea typeface="微软雅黑" panose="020B0503020204020204" pitchFamily="34" charset="-122"/>
                </a:rPr>
                <a:t>2</a:t>
              </a:r>
              <a:r>
                <a:rPr lang="zh-CN" altLang="en-US" sz="1600" b="1" dirty="0">
                  <a:solidFill>
                    <a:srgbClr val="013A8C"/>
                  </a:solidFill>
                  <a:latin typeface="微软雅黑" panose="020B0503020204020204" pitchFamily="34" charset="-122"/>
                  <a:ea typeface="微软雅黑" panose="020B0503020204020204" pitchFamily="34" charset="-122"/>
                </a:rPr>
                <a:t>到</a:t>
              </a:r>
              <a:r>
                <a:rPr lang="en-US" altLang="zh-CN" sz="1600" b="1" dirty="0">
                  <a:solidFill>
                    <a:srgbClr val="013A8C"/>
                  </a:solidFill>
                  <a:latin typeface="微软雅黑" panose="020B0503020204020204" pitchFamily="34" charset="-122"/>
                  <a:ea typeface="微软雅黑" panose="020B0503020204020204" pitchFamily="34" charset="-122"/>
                </a:rPr>
                <a:t>5</a:t>
              </a:r>
              <a:r>
                <a:rPr lang="zh-CN" altLang="en-US" sz="1600" b="1" dirty="0">
                  <a:solidFill>
                    <a:srgbClr val="013A8C"/>
                  </a:solidFill>
                  <a:latin typeface="微软雅黑" panose="020B0503020204020204" pitchFamily="34" charset="-122"/>
                  <a:ea typeface="微软雅黑" panose="020B0503020204020204" pitchFamily="34" charset="-122"/>
                </a:rPr>
                <a:t>成</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造成水电出力受限</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467" y="638"/>
              <a:ext cx="3160" cy="643"/>
            </a:xfrm>
            <a:prstGeom prst="rect">
              <a:avLst/>
            </a:prstGeom>
            <a:noFill/>
          </p:spPr>
          <p:txBody>
            <a:bodyPr wrap="square">
              <a:spAutoFit/>
            </a:bodyPr>
            <a:lstStyle/>
            <a:p>
              <a:pPr algn="ctr">
                <a:lnSpc>
                  <a:spcPct val="12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出力受限</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467" y="243"/>
              <a:ext cx="3160" cy="469"/>
            </a:xfrm>
            <a:prstGeom prst="rect">
              <a:avLst/>
            </a:prstGeom>
            <a:noFill/>
          </p:spPr>
          <p:txBody>
            <a:bodyPr wrap="square">
              <a:spAutoFit/>
            </a:bodyPr>
            <a:lstStyle/>
            <a:p>
              <a:pPr algn="ctr">
                <a:lnSpc>
                  <a:spcPct val="120000"/>
                </a:lnSpc>
              </a:pPr>
              <a:r>
                <a:rPr lang="en-US" altLang="zh-CN" sz="1600" dirty="0">
                  <a:solidFill>
                    <a:schemeClr val="bg1">
                      <a:lumMod val="65000"/>
                    </a:schemeClr>
                  </a:solidFill>
                  <a:latin typeface="微软雅黑" panose="020B0503020204020204" pitchFamily="34" charset="-122"/>
                  <a:ea typeface="微软雅黑" panose="020B0503020204020204" pitchFamily="34" charset="-122"/>
                </a:rPr>
                <a:t>Limited output</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圆角 30"/>
            <p:cNvSpPr/>
            <p:nvPr/>
          </p:nvSpPr>
          <p:spPr>
            <a:xfrm>
              <a:off x="11622" y="3229"/>
              <a:ext cx="850" cy="72"/>
            </a:xfrm>
            <a:prstGeom prst="roundRect">
              <a:avLst>
                <a:gd name="adj" fmla="val 50000"/>
              </a:avLst>
            </a:prstGeom>
            <a:solidFill>
              <a:srgbClr val="4A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20" name="组合 19"/>
          <p:cNvGrpSpPr/>
          <p:nvPr/>
        </p:nvGrpSpPr>
        <p:grpSpPr>
          <a:xfrm>
            <a:off x="7913405" y="1726085"/>
            <a:ext cx="2599240" cy="2366868"/>
            <a:chOff x="10467" y="243"/>
            <a:chExt cx="3213" cy="3058"/>
          </a:xfrm>
        </p:grpSpPr>
        <p:sp>
          <p:nvSpPr>
            <p:cNvPr id="32" name="文本框 31"/>
            <p:cNvSpPr txBox="1"/>
            <p:nvPr/>
          </p:nvSpPr>
          <p:spPr>
            <a:xfrm>
              <a:off x="10554" y="1229"/>
              <a:ext cx="3126" cy="1733"/>
            </a:xfrm>
            <a:prstGeom prst="rect">
              <a:avLst/>
            </a:prstGeom>
            <a:noFill/>
          </p:spPr>
          <p:txBody>
            <a:bodyPr wrap="square">
              <a:spAutoFit/>
            </a:bodyPr>
            <a:lstStyle/>
            <a:p>
              <a:pPr algn="ctr">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长时间极端高温干旱天气部分主力水电厂已见底，全省水电发电</a:t>
              </a:r>
              <a:r>
                <a:rPr lang="zh-CN" altLang="en-US" sz="1600" b="1" dirty="0">
                  <a:solidFill>
                    <a:srgbClr val="013A8C"/>
                  </a:solidFill>
                  <a:latin typeface="微软雅黑" panose="020B0503020204020204" pitchFamily="34" charset="-122"/>
                  <a:ea typeface="微软雅黑" panose="020B0503020204020204" pitchFamily="34" charset="-122"/>
                </a:rPr>
                <a:t>能力下降五成以上</a:t>
              </a:r>
              <a:endParaRPr lang="en-US" altLang="zh-CN" sz="1600" b="1" dirty="0">
                <a:solidFill>
                  <a:srgbClr val="013A8C"/>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0467" y="638"/>
              <a:ext cx="3160" cy="643"/>
            </a:xfrm>
            <a:prstGeom prst="rect">
              <a:avLst/>
            </a:prstGeom>
            <a:noFill/>
          </p:spPr>
          <p:txBody>
            <a:bodyPr wrap="square">
              <a:spAutoFit/>
            </a:bodyPr>
            <a:lstStyle/>
            <a:p>
              <a:pPr algn="ctr">
                <a:lnSpc>
                  <a:spcPct val="12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极端灾害</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0467" y="243"/>
              <a:ext cx="3160" cy="469"/>
            </a:xfrm>
            <a:prstGeom prst="rect">
              <a:avLst/>
            </a:prstGeom>
            <a:noFill/>
          </p:spPr>
          <p:txBody>
            <a:bodyPr wrap="square">
              <a:spAutoFit/>
            </a:bodyPr>
            <a:lstStyle/>
            <a:p>
              <a:pPr algn="ctr">
                <a:lnSpc>
                  <a:spcPct val="120000"/>
                </a:lnSpc>
              </a:pPr>
              <a:r>
                <a:rPr lang="en-US" altLang="zh-CN" sz="1600" dirty="0">
                  <a:solidFill>
                    <a:schemeClr val="bg1">
                      <a:lumMod val="65000"/>
                    </a:schemeClr>
                  </a:solidFill>
                  <a:latin typeface="微软雅黑" panose="020B0503020204020204" pitchFamily="34" charset="-122"/>
                  <a:ea typeface="微软雅黑" panose="020B0503020204020204" pitchFamily="34" charset="-122"/>
                </a:rPr>
                <a:t>Extreme Disasters</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7" name="矩形: 圆角 30"/>
            <p:cNvSpPr/>
            <p:nvPr/>
          </p:nvSpPr>
          <p:spPr>
            <a:xfrm>
              <a:off x="11622" y="3229"/>
              <a:ext cx="850" cy="72"/>
            </a:xfrm>
            <a:prstGeom prst="roundRect">
              <a:avLst>
                <a:gd name="adj" fmla="val 50000"/>
              </a:avLst>
            </a:prstGeom>
            <a:solidFill>
              <a:srgbClr val="4A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pic>
        <p:nvPicPr>
          <p:cNvPr id="19" name="图片 18" descr="F:\图库\绿色环保\P-10279060-10255987 (1).jpgP-10279060-10255987 (1)"/>
          <p:cNvPicPr>
            <a:picLocks noChangeAspect="1"/>
          </p:cNvPicPr>
          <p:nvPr/>
        </p:nvPicPr>
        <p:blipFill rotWithShape="1">
          <a:blip r:embed="rId1"/>
          <a:srcRect t="36693" b="28650"/>
          <a:stretch>
            <a:fillRect/>
          </a:stretch>
        </p:blipFill>
        <p:spPr>
          <a:xfrm>
            <a:off x="0" y="4874925"/>
            <a:ext cx="12209145" cy="2277715"/>
          </a:xfrm>
          <a:prstGeom prst="rect">
            <a:avLst/>
          </a:prstGeom>
        </p:spPr>
      </p:pic>
      <p:sp>
        <p:nvSpPr>
          <p:cNvPr id="2"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6065" y="0"/>
            <a:ext cx="5940541" cy="6858000"/>
          </a:xfrm>
          <a:prstGeom prst="rect">
            <a:avLst/>
          </a:prstGeom>
          <a:blipFill rotWithShape="1">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5" name="组合 4"/>
          <p:cNvGrpSpPr/>
          <p:nvPr/>
        </p:nvGrpSpPr>
        <p:grpSpPr>
          <a:xfrm>
            <a:off x="4528520" y="300355"/>
            <a:ext cx="4780915" cy="459740"/>
            <a:chOff x="10770" y="1672"/>
            <a:chExt cx="7529" cy="724"/>
          </a:xfrm>
        </p:grpSpPr>
        <p:sp>
          <p:nvSpPr>
            <p:cNvPr id="8" name="windmill_182315"/>
            <p:cNvSpPr>
              <a:spLocks noChangeAspect="1"/>
            </p:cNvSpPr>
            <p:nvPr/>
          </p:nvSpPr>
          <p:spPr bwMode="auto">
            <a:xfrm>
              <a:off x="10770" y="1675"/>
              <a:ext cx="720" cy="719"/>
            </a:xfrm>
            <a:custGeom>
              <a:avLst/>
              <a:gdLst>
                <a:gd name="connsiteX0" fmla="*/ 435425 w 607639"/>
                <a:gd name="connsiteY0" fmla="*/ 586470 h 606722"/>
                <a:gd name="connsiteX1" fmla="*/ 597493 w 607639"/>
                <a:gd name="connsiteY1" fmla="*/ 586470 h 606722"/>
                <a:gd name="connsiteX2" fmla="*/ 607639 w 607639"/>
                <a:gd name="connsiteY2" fmla="*/ 596596 h 606722"/>
                <a:gd name="connsiteX3" fmla="*/ 597493 w 607639"/>
                <a:gd name="connsiteY3" fmla="*/ 606722 h 606722"/>
                <a:gd name="connsiteX4" fmla="*/ 435425 w 607639"/>
                <a:gd name="connsiteY4" fmla="*/ 606722 h 606722"/>
                <a:gd name="connsiteX5" fmla="*/ 425368 w 607639"/>
                <a:gd name="connsiteY5" fmla="*/ 596596 h 606722"/>
                <a:gd name="connsiteX6" fmla="*/ 435425 w 607639"/>
                <a:gd name="connsiteY6" fmla="*/ 586470 h 606722"/>
                <a:gd name="connsiteX7" fmla="*/ 374690 w 607639"/>
                <a:gd name="connsiteY7" fmla="*/ 586470 h 606722"/>
                <a:gd name="connsiteX8" fmla="*/ 394898 w 607639"/>
                <a:gd name="connsiteY8" fmla="*/ 586470 h 606722"/>
                <a:gd name="connsiteX9" fmla="*/ 405046 w 607639"/>
                <a:gd name="connsiteY9" fmla="*/ 596596 h 606722"/>
                <a:gd name="connsiteX10" fmla="*/ 394898 w 607639"/>
                <a:gd name="connsiteY10" fmla="*/ 606722 h 606722"/>
                <a:gd name="connsiteX11" fmla="*/ 374690 w 607639"/>
                <a:gd name="connsiteY11" fmla="*/ 606722 h 606722"/>
                <a:gd name="connsiteX12" fmla="*/ 364541 w 607639"/>
                <a:gd name="connsiteY12" fmla="*/ 596596 h 606722"/>
                <a:gd name="connsiteX13" fmla="*/ 374690 w 607639"/>
                <a:gd name="connsiteY13" fmla="*/ 586470 h 606722"/>
                <a:gd name="connsiteX14" fmla="*/ 10148 w 607639"/>
                <a:gd name="connsiteY14" fmla="*/ 586470 h 606722"/>
                <a:gd name="connsiteX15" fmla="*/ 151959 w 607639"/>
                <a:gd name="connsiteY15" fmla="*/ 586470 h 606722"/>
                <a:gd name="connsiteX16" fmla="*/ 162018 w 607639"/>
                <a:gd name="connsiteY16" fmla="*/ 596596 h 606722"/>
                <a:gd name="connsiteX17" fmla="*/ 151959 w 607639"/>
                <a:gd name="connsiteY17" fmla="*/ 606722 h 606722"/>
                <a:gd name="connsiteX18" fmla="*/ 10148 w 607639"/>
                <a:gd name="connsiteY18" fmla="*/ 606722 h 606722"/>
                <a:gd name="connsiteX19" fmla="*/ 0 w 607639"/>
                <a:gd name="connsiteY19" fmla="*/ 596596 h 606722"/>
                <a:gd name="connsiteX20" fmla="*/ 10148 w 607639"/>
                <a:gd name="connsiteY20" fmla="*/ 586470 h 606722"/>
                <a:gd name="connsiteX21" fmla="*/ 283577 w 607639"/>
                <a:gd name="connsiteY21" fmla="*/ 313452 h 606722"/>
                <a:gd name="connsiteX22" fmla="*/ 293725 w 607639"/>
                <a:gd name="connsiteY22" fmla="*/ 323583 h 606722"/>
                <a:gd name="connsiteX23" fmla="*/ 284378 w 607639"/>
                <a:gd name="connsiteY23" fmla="*/ 586460 h 606722"/>
                <a:gd name="connsiteX24" fmla="*/ 323191 w 607639"/>
                <a:gd name="connsiteY24" fmla="*/ 586460 h 606722"/>
                <a:gd name="connsiteX25" fmla="*/ 313933 w 607639"/>
                <a:gd name="connsiteY25" fmla="*/ 323583 h 606722"/>
                <a:gd name="connsiteX26" fmla="*/ 324081 w 607639"/>
                <a:gd name="connsiteY26" fmla="*/ 313452 h 606722"/>
                <a:gd name="connsiteX27" fmla="*/ 334230 w 607639"/>
                <a:gd name="connsiteY27" fmla="*/ 323583 h 606722"/>
                <a:gd name="connsiteX28" fmla="*/ 344289 w 607639"/>
                <a:gd name="connsiteY28" fmla="*/ 595702 h 606722"/>
                <a:gd name="connsiteX29" fmla="*/ 344289 w 607639"/>
                <a:gd name="connsiteY29" fmla="*/ 596147 h 606722"/>
                <a:gd name="connsiteX30" fmla="*/ 344289 w 607639"/>
                <a:gd name="connsiteY30" fmla="*/ 596591 h 606722"/>
                <a:gd name="connsiteX31" fmla="*/ 344022 w 607639"/>
                <a:gd name="connsiteY31" fmla="*/ 598102 h 606722"/>
                <a:gd name="connsiteX32" fmla="*/ 343577 w 607639"/>
                <a:gd name="connsiteY32" fmla="*/ 600146 h 606722"/>
                <a:gd name="connsiteX33" fmla="*/ 342687 w 607639"/>
                <a:gd name="connsiteY33" fmla="*/ 601746 h 606722"/>
                <a:gd name="connsiteX34" fmla="*/ 341618 w 607639"/>
                <a:gd name="connsiteY34" fmla="*/ 603345 h 606722"/>
                <a:gd name="connsiteX35" fmla="*/ 340105 w 607639"/>
                <a:gd name="connsiteY35" fmla="*/ 604589 h 606722"/>
                <a:gd name="connsiteX36" fmla="*/ 338503 w 607639"/>
                <a:gd name="connsiteY36" fmla="*/ 605656 h 606722"/>
                <a:gd name="connsiteX37" fmla="*/ 336544 w 607639"/>
                <a:gd name="connsiteY37" fmla="*/ 606189 h 606722"/>
                <a:gd name="connsiteX38" fmla="*/ 335031 w 607639"/>
                <a:gd name="connsiteY38" fmla="*/ 606633 h 606722"/>
                <a:gd name="connsiteX39" fmla="*/ 334230 w 607639"/>
                <a:gd name="connsiteY39" fmla="*/ 606722 h 606722"/>
                <a:gd name="connsiteX40" fmla="*/ 192419 w 607639"/>
                <a:gd name="connsiteY40" fmla="*/ 606722 h 606722"/>
                <a:gd name="connsiteX41" fmla="*/ 182271 w 607639"/>
                <a:gd name="connsiteY41" fmla="*/ 596591 h 606722"/>
                <a:gd name="connsiteX42" fmla="*/ 192419 w 607639"/>
                <a:gd name="connsiteY42" fmla="*/ 586460 h 606722"/>
                <a:gd name="connsiteX43" fmla="*/ 264081 w 607639"/>
                <a:gd name="connsiteY43" fmla="*/ 586460 h 606722"/>
                <a:gd name="connsiteX44" fmla="*/ 273428 w 607639"/>
                <a:gd name="connsiteY44" fmla="*/ 323583 h 606722"/>
                <a:gd name="connsiteX45" fmla="*/ 283577 w 607639"/>
                <a:gd name="connsiteY45" fmla="*/ 313452 h 606722"/>
                <a:gd name="connsiteX46" fmla="*/ 304057 w 607639"/>
                <a:gd name="connsiteY46" fmla="*/ 232584 h 606722"/>
                <a:gd name="connsiteX47" fmla="*/ 304146 w 607639"/>
                <a:gd name="connsiteY47" fmla="*/ 232584 h 606722"/>
                <a:gd name="connsiteX48" fmla="*/ 314298 w 607639"/>
                <a:gd name="connsiteY48" fmla="*/ 242719 h 606722"/>
                <a:gd name="connsiteX49" fmla="*/ 304146 w 607639"/>
                <a:gd name="connsiteY49" fmla="*/ 252766 h 606722"/>
                <a:gd name="connsiteX50" fmla="*/ 293905 w 607639"/>
                <a:gd name="connsiteY50" fmla="*/ 242719 h 606722"/>
                <a:gd name="connsiteX51" fmla="*/ 304057 w 607639"/>
                <a:gd name="connsiteY51" fmla="*/ 232584 h 606722"/>
                <a:gd name="connsiteX52" fmla="*/ 536712 w 607639"/>
                <a:gd name="connsiteY52" fmla="*/ 161726 h 606722"/>
                <a:gd name="connsiteX53" fmla="*/ 517044 w 607639"/>
                <a:gd name="connsiteY53" fmla="*/ 177456 h 606722"/>
                <a:gd name="connsiteX54" fmla="*/ 510993 w 607639"/>
                <a:gd name="connsiteY54" fmla="*/ 184476 h 606722"/>
                <a:gd name="connsiteX55" fmla="*/ 501737 w 607639"/>
                <a:gd name="connsiteY55" fmla="*/ 183676 h 606722"/>
                <a:gd name="connsiteX56" fmla="*/ 496220 w 607639"/>
                <a:gd name="connsiteY56" fmla="*/ 181988 h 606722"/>
                <a:gd name="connsiteX57" fmla="*/ 486074 w 607639"/>
                <a:gd name="connsiteY57" fmla="*/ 192118 h 606722"/>
                <a:gd name="connsiteX58" fmla="*/ 496220 w 607639"/>
                <a:gd name="connsiteY58" fmla="*/ 202249 h 606722"/>
                <a:gd name="connsiteX59" fmla="*/ 577203 w 607639"/>
                <a:gd name="connsiteY59" fmla="*/ 202249 h 606722"/>
                <a:gd name="connsiteX60" fmla="*/ 587349 w 607639"/>
                <a:gd name="connsiteY60" fmla="*/ 192118 h 606722"/>
                <a:gd name="connsiteX61" fmla="*/ 571775 w 607639"/>
                <a:gd name="connsiteY61" fmla="*/ 183676 h 606722"/>
                <a:gd name="connsiteX62" fmla="*/ 562431 w 607639"/>
                <a:gd name="connsiteY62" fmla="*/ 184476 h 606722"/>
                <a:gd name="connsiteX63" fmla="*/ 556379 w 607639"/>
                <a:gd name="connsiteY63" fmla="*/ 177456 h 606722"/>
                <a:gd name="connsiteX64" fmla="*/ 536712 w 607639"/>
                <a:gd name="connsiteY64" fmla="*/ 161726 h 606722"/>
                <a:gd name="connsiteX65" fmla="*/ 536712 w 607639"/>
                <a:gd name="connsiteY65" fmla="*/ 141554 h 606722"/>
                <a:gd name="connsiteX66" fmla="*/ 572042 w 607639"/>
                <a:gd name="connsiteY66" fmla="*/ 162260 h 606722"/>
                <a:gd name="connsiteX67" fmla="*/ 577203 w 607639"/>
                <a:gd name="connsiteY67" fmla="*/ 161726 h 606722"/>
                <a:gd name="connsiteX68" fmla="*/ 607639 w 607639"/>
                <a:gd name="connsiteY68" fmla="*/ 192118 h 606722"/>
                <a:gd name="connsiteX69" fmla="*/ 577203 w 607639"/>
                <a:gd name="connsiteY69" fmla="*/ 222422 h 606722"/>
                <a:gd name="connsiteX70" fmla="*/ 496220 w 607639"/>
                <a:gd name="connsiteY70" fmla="*/ 222422 h 606722"/>
                <a:gd name="connsiteX71" fmla="*/ 465873 w 607639"/>
                <a:gd name="connsiteY71" fmla="*/ 192118 h 606722"/>
                <a:gd name="connsiteX72" fmla="*/ 496220 w 607639"/>
                <a:gd name="connsiteY72" fmla="*/ 161726 h 606722"/>
                <a:gd name="connsiteX73" fmla="*/ 501470 w 607639"/>
                <a:gd name="connsiteY73" fmla="*/ 162260 h 606722"/>
                <a:gd name="connsiteX74" fmla="*/ 536712 w 607639"/>
                <a:gd name="connsiteY74" fmla="*/ 141554 h 606722"/>
                <a:gd name="connsiteX75" fmla="*/ 232944 w 607639"/>
                <a:gd name="connsiteY75" fmla="*/ 40434 h 606722"/>
                <a:gd name="connsiteX76" fmla="*/ 253857 w 607639"/>
                <a:gd name="connsiteY76" fmla="*/ 46299 h 606722"/>
                <a:gd name="connsiteX77" fmla="*/ 257238 w 607639"/>
                <a:gd name="connsiteY77" fmla="*/ 60162 h 606722"/>
                <a:gd name="connsiteX78" fmla="*/ 243356 w 607639"/>
                <a:gd name="connsiteY78" fmla="*/ 63539 h 606722"/>
                <a:gd name="connsiteX79" fmla="*/ 232944 w 607639"/>
                <a:gd name="connsiteY79" fmla="*/ 60695 h 606722"/>
                <a:gd name="connsiteX80" fmla="*/ 213277 w 607639"/>
                <a:gd name="connsiteY80" fmla="*/ 76336 h 606722"/>
                <a:gd name="connsiteX81" fmla="*/ 207225 w 607639"/>
                <a:gd name="connsiteY81" fmla="*/ 83445 h 606722"/>
                <a:gd name="connsiteX82" fmla="*/ 197881 w 607639"/>
                <a:gd name="connsiteY82" fmla="*/ 82556 h 606722"/>
                <a:gd name="connsiteX83" fmla="*/ 182308 w 607639"/>
                <a:gd name="connsiteY83" fmla="*/ 90998 h 606722"/>
                <a:gd name="connsiteX84" fmla="*/ 192453 w 607639"/>
                <a:gd name="connsiteY84" fmla="*/ 101129 h 606722"/>
                <a:gd name="connsiteX85" fmla="*/ 243089 w 607639"/>
                <a:gd name="connsiteY85" fmla="*/ 101129 h 606722"/>
                <a:gd name="connsiteX86" fmla="*/ 253145 w 607639"/>
                <a:gd name="connsiteY86" fmla="*/ 111260 h 606722"/>
                <a:gd name="connsiteX87" fmla="*/ 243089 w 607639"/>
                <a:gd name="connsiteY87" fmla="*/ 121302 h 606722"/>
                <a:gd name="connsiteX88" fmla="*/ 192453 w 607639"/>
                <a:gd name="connsiteY88" fmla="*/ 121302 h 606722"/>
                <a:gd name="connsiteX89" fmla="*/ 162018 w 607639"/>
                <a:gd name="connsiteY89" fmla="*/ 90998 h 606722"/>
                <a:gd name="connsiteX90" fmla="*/ 192453 w 607639"/>
                <a:gd name="connsiteY90" fmla="*/ 60695 h 606722"/>
                <a:gd name="connsiteX91" fmla="*/ 197614 w 607639"/>
                <a:gd name="connsiteY91" fmla="*/ 61140 h 606722"/>
                <a:gd name="connsiteX92" fmla="*/ 232944 w 607639"/>
                <a:gd name="connsiteY92" fmla="*/ 40434 h 606722"/>
                <a:gd name="connsiteX93" fmla="*/ 303749 w 607639"/>
                <a:gd name="connsiteY93" fmla="*/ 20263 h 606722"/>
                <a:gd name="connsiteX94" fmla="*/ 293691 w 607639"/>
                <a:gd name="connsiteY94" fmla="*/ 30305 h 606722"/>
                <a:gd name="connsiteX95" fmla="*/ 284346 w 607639"/>
                <a:gd name="connsiteY95" fmla="*/ 226091 h 606722"/>
                <a:gd name="connsiteX96" fmla="*/ 279718 w 607639"/>
                <a:gd name="connsiteY96" fmla="*/ 234179 h 606722"/>
                <a:gd name="connsiteX97" fmla="*/ 114973 w 607639"/>
                <a:gd name="connsiteY97" fmla="*/ 339849 h 606722"/>
                <a:gd name="connsiteX98" fmla="*/ 110879 w 607639"/>
                <a:gd name="connsiteY98" fmla="*/ 353891 h 606722"/>
                <a:gd name="connsiteX99" fmla="*/ 124674 w 607639"/>
                <a:gd name="connsiteY99" fmla="*/ 357623 h 606722"/>
                <a:gd name="connsiteX100" fmla="*/ 299120 w 607639"/>
                <a:gd name="connsiteY100" fmla="*/ 267773 h 606722"/>
                <a:gd name="connsiteX101" fmla="*/ 303749 w 607639"/>
                <a:gd name="connsiteY101" fmla="*/ 266617 h 606722"/>
                <a:gd name="connsiteX102" fmla="*/ 308377 w 607639"/>
                <a:gd name="connsiteY102" fmla="*/ 267773 h 606722"/>
                <a:gd name="connsiteX103" fmla="*/ 482467 w 607639"/>
                <a:gd name="connsiteY103" fmla="*/ 357357 h 606722"/>
                <a:gd name="connsiteX104" fmla="*/ 496707 w 607639"/>
                <a:gd name="connsiteY104" fmla="*/ 353891 h 606722"/>
                <a:gd name="connsiteX105" fmla="*/ 493058 w 607639"/>
                <a:gd name="connsiteY105" fmla="*/ 340115 h 606722"/>
                <a:gd name="connsiteX106" fmla="*/ 327868 w 607639"/>
                <a:gd name="connsiteY106" fmla="*/ 234179 h 606722"/>
                <a:gd name="connsiteX107" fmla="*/ 323240 w 607639"/>
                <a:gd name="connsiteY107" fmla="*/ 226091 h 606722"/>
                <a:gd name="connsiteX108" fmla="*/ 313895 w 607639"/>
                <a:gd name="connsiteY108" fmla="*/ 30839 h 606722"/>
                <a:gd name="connsiteX109" fmla="*/ 303749 w 607639"/>
                <a:gd name="connsiteY109" fmla="*/ 20263 h 606722"/>
                <a:gd name="connsiteX110" fmla="*/ 455708 w 607639"/>
                <a:gd name="connsiteY110" fmla="*/ 10161 h 606722"/>
                <a:gd name="connsiteX111" fmla="*/ 476000 w 607639"/>
                <a:gd name="connsiteY111" fmla="*/ 17270 h 606722"/>
                <a:gd name="connsiteX112" fmla="*/ 496202 w 607639"/>
                <a:gd name="connsiteY112" fmla="*/ 10161 h 606722"/>
                <a:gd name="connsiteX113" fmla="*/ 523613 w 607639"/>
                <a:gd name="connsiteY113" fmla="*/ 23224 h 606722"/>
                <a:gd name="connsiteX114" fmla="*/ 523613 w 607639"/>
                <a:gd name="connsiteY114" fmla="*/ 37531 h 606722"/>
                <a:gd name="connsiteX115" fmla="*/ 509285 w 607639"/>
                <a:gd name="connsiteY115" fmla="*/ 37531 h 606722"/>
                <a:gd name="connsiteX116" fmla="*/ 496202 w 607639"/>
                <a:gd name="connsiteY116" fmla="*/ 30333 h 606722"/>
                <a:gd name="connsiteX117" fmla="*/ 486056 w 607639"/>
                <a:gd name="connsiteY117" fmla="*/ 40553 h 606722"/>
                <a:gd name="connsiteX118" fmla="*/ 476000 w 607639"/>
                <a:gd name="connsiteY118" fmla="*/ 50595 h 606722"/>
                <a:gd name="connsiteX119" fmla="*/ 465854 w 607639"/>
                <a:gd name="connsiteY119" fmla="*/ 40642 h 606722"/>
                <a:gd name="connsiteX120" fmla="*/ 465854 w 607639"/>
                <a:gd name="connsiteY120" fmla="*/ 40553 h 606722"/>
                <a:gd name="connsiteX121" fmla="*/ 465854 w 607639"/>
                <a:gd name="connsiteY121" fmla="*/ 40464 h 606722"/>
                <a:gd name="connsiteX122" fmla="*/ 455708 w 607639"/>
                <a:gd name="connsiteY122" fmla="*/ 30333 h 606722"/>
                <a:gd name="connsiteX123" fmla="*/ 442625 w 607639"/>
                <a:gd name="connsiteY123" fmla="*/ 37531 h 606722"/>
                <a:gd name="connsiteX124" fmla="*/ 428297 w 607639"/>
                <a:gd name="connsiteY124" fmla="*/ 37443 h 606722"/>
                <a:gd name="connsiteX125" fmla="*/ 428297 w 607639"/>
                <a:gd name="connsiteY125" fmla="*/ 23224 h 606722"/>
                <a:gd name="connsiteX126" fmla="*/ 455708 w 607639"/>
                <a:gd name="connsiteY126" fmla="*/ 10161 h 606722"/>
                <a:gd name="connsiteX127" fmla="*/ 303749 w 607639"/>
                <a:gd name="connsiteY127" fmla="*/ 0 h 606722"/>
                <a:gd name="connsiteX128" fmla="*/ 334188 w 607639"/>
                <a:gd name="connsiteY128" fmla="*/ 30305 h 606722"/>
                <a:gd name="connsiteX129" fmla="*/ 343177 w 607639"/>
                <a:gd name="connsiteY129" fmla="*/ 219959 h 606722"/>
                <a:gd name="connsiteX130" fmla="*/ 503560 w 607639"/>
                <a:gd name="connsiteY130" fmla="*/ 322785 h 606722"/>
                <a:gd name="connsiteX131" fmla="*/ 514241 w 607639"/>
                <a:gd name="connsiteY131" fmla="*/ 364022 h 606722"/>
                <a:gd name="connsiteX132" fmla="*/ 487896 w 607639"/>
                <a:gd name="connsiteY132" fmla="*/ 379219 h 606722"/>
                <a:gd name="connsiteX133" fmla="*/ 472765 w 607639"/>
                <a:gd name="connsiteY133" fmla="*/ 375131 h 606722"/>
                <a:gd name="connsiteX134" fmla="*/ 303749 w 607639"/>
                <a:gd name="connsiteY134" fmla="*/ 288124 h 606722"/>
                <a:gd name="connsiteX135" fmla="*/ 134376 w 607639"/>
                <a:gd name="connsiteY135" fmla="*/ 375398 h 606722"/>
                <a:gd name="connsiteX136" fmla="*/ 119601 w 607639"/>
                <a:gd name="connsiteY136" fmla="*/ 379219 h 606722"/>
                <a:gd name="connsiteX137" fmla="*/ 93345 w 607639"/>
                <a:gd name="connsiteY137" fmla="*/ 364022 h 606722"/>
                <a:gd name="connsiteX138" fmla="*/ 104382 w 607639"/>
                <a:gd name="connsiteY138" fmla="*/ 322607 h 606722"/>
                <a:gd name="connsiteX139" fmla="*/ 264320 w 607639"/>
                <a:gd name="connsiteY139" fmla="*/ 219959 h 606722"/>
                <a:gd name="connsiteX140" fmla="*/ 273398 w 607639"/>
                <a:gd name="connsiteY140" fmla="*/ 29861 h 606722"/>
                <a:gd name="connsiteX141" fmla="*/ 303749 w 607639"/>
                <a:gd name="connsiteY14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07639" h="606722">
                  <a:moveTo>
                    <a:pt x="435425" y="586470"/>
                  </a:moveTo>
                  <a:lnTo>
                    <a:pt x="597493" y="586470"/>
                  </a:lnTo>
                  <a:cubicBezTo>
                    <a:pt x="603100" y="586470"/>
                    <a:pt x="607639" y="591000"/>
                    <a:pt x="607639" y="596596"/>
                  </a:cubicBezTo>
                  <a:cubicBezTo>
                    <a:pt x="607639" y="602192"/>
                    <a:pt x="603100" y="606722"/>
                    <a:pt x="597493" y="606722"/>
                  </a:cubicBezTo>
                  <a:lnTo>
                    <a:pt x="435425" y="606722"/>
                  </a:lnTo>
                  <a:cubicBezTo>
                    <a:pt x="429907" y="606722"/>
                    <a:pt x="425368" y="602192"/>
                    <a:pt x="425368" y="596596"/>
                  </a:cubicBezTo>
                  <a:cubicBezTo>
                    <a:pt x="425368" y="591000"/>
                    <a:pt x="429907" y="586470"/>
                    <a:pt x="435425" y="586470"/>
                  </a:cubicBezTo>
                  <a:close/>
                  <a:moveTo>
                    <a:pt x="374690" y="586470"/>
                  </a:moveTo>
                  <a:lnTo>
                    <a:pt x="394898" y="586470"/>
                  </a:lnTo>
                  <a:cubicBezTo>
                    <a:pt x="400506" y="586470"/>
                    <a:pt x="405046" y="591000"/>
                    <a:pt x="405046" y="596596"/>
                  </a:cubicBezTo>
                  <a:cubicBezTo>
                    <a:pt x="405046" y="602192"/>
                    <a:pt x="400506" y="606722"/>
                    <a:pt x="394898" y="606722"/>
                  </a:cubicBezTo>
                  <a:lnTo>
                    <a:pt x="374690" y="606722"/>
                  </a:lnTo>
                  <a:cubicBezTo>
                    <a:pt x="369081" y="606722"/>
                    <a:pt x="364541" y="602192"/>
                    <a:pt x="364541" y="596596"/>
                  </a:cubicBezTo>
                  <a:cubicBezTo>
                    <a:pt x="364541" y="591000"/>
                    <a:pt x="369081" y="586470"/>
                    <a:pt x="374690" y="586470"/>
                  </a:cubicBezTo>
                  <a:close/>
                  <a:moveTo>
                    <a:pt x="10148" y="586470"/>
                  </a:moveTo>
                  <a:lnTo>
                    <a:pt x="151959" y="586470"/>
                  </a:lnTo>
                  <a:cubicBezTo>
                    <a:pt x="157478" y="586470"/>
                    <a:pt x="162018" y="591000"/>
                    <a:pt x="162018" y="596596"/>
                  </a:cubicBezTo>
                  <a:cubicBezTo>
                    <a:pt x="162018" y="602192"/>
                    <a:pt x="157478" y="606722"/>
                    <a:pt x="151959" y="606722"/>
                  </a:cubicBezTo>
                  <a:lnTo>
                    <a:pt x="10148" y="606722"/>
                  </a:lnTo>
                  <a:cubicBezTo>
                    <a:pt x="4540" y="606722"/>
                    <a:pt x="0" y="602192"/>
                    <a:pt x="0" y="596596"/>
                  </a:cubicBezTo>
                  <a:cubicBezTo>
                    <a:pt x="0" y="591000"/>
                    <a:pt x="4540" y="586470"/>
                    <a:pt x="10148" y="586470"/>
                  </a:cubicBezTo>
                  <a:close/>
                  <a:moveTo>
                    <a:pt x="283577" y="313452"/>
                  </a:moveTo>
                  <a:cubicBezTo>
                    <a:pt x="289185" y="313452"/>
                    <a:pt x="293725" y="317985"/>
                    <a:pt x="293725" y="323583"/>
                  </a:cubicBezTo>
                  <a:cubicBezTo>
                    <a:pt x="293725" y="325005"/>
                    <a:pt x="293547" y="468086"/>
                    <a:pt x="284378" y="586460"/>
                  </a:cubicBezTo>
                  <a:lnTo>
                    <a:pt x="323191" y="586460"/>
                  </a:lnTo>
                  <a:cubicBezTo>
                    <a:pt x="314022" y="468086"/>
                    <a:pt x="313933" y="325005"/>
                    <a:pt x="313933" y="323583"/>
                  </a:cubicBezTo>
                  <a:cubicBezTo>
                    <a:pt x="313933" y="317985"/>
                    <a:pt x="318473" y="313452"/>
                    <a:pt x="324081" y="313452"/>
                  </a:cubicBezTo>
                  <a:cubicBezTo>
                    <a:pt x="329690" y="313452"/>
                    <a:pt x="334230" y="317985"/>
                    <a:pt x="334230" y="323583"/>
                  </a:cubicBezTo>
                  <a:cubicBezTo>
                    <a:pt x="334230" y="325094"/>
                    <a:pt x="334319" y="476262"/>
                    <a:pt x="344289" y="595702"/>
                  </a:cubicBezTo>
                  <a:cubicBezTo>
                    <a:pt x="344289" y="595880"/>
                    <a:pt x="344200" y="596058"/>
                    <a:pt x="344289" y="596147"/>
                  </a:cubicBezTo>
                  <a:cubicBezTo>
                    <a:pt x="344289" y="596324"/>
                    <a:pt x="344289" y="596413"/>
                    <a:pt x="344289" y="596591"/>
                  </a:cubicBezTo>
                  <a:cubicBezTo>
                    <a:pt x="344289" y="597124"/>
                    <a:pt x="344111" y="597569"/>
                    <a:pt x="344022" y="598102"/>
                  </a:cubicBezTo>
                  <a:cubicBezTo>
                    <a:pt x="343933" y="598813"/>
                    <a:pt x="343844" y="599524"/>
                    <a:pt x="343577" y="600146"/>
                  </a:cubicBezTo>
                  <a:cubicBezTo>
                    <a:pt x="343399" y="600768"/>
                    <a:pt x="343043" y="601212"/>
                    <a:pt x="342687" y="601746"/>
                  </a:cubicBezTo>
                  <a:cubicBezTo>
                    <a:pt x="342331" y="602368"/>
                    <a:pt x="342064" y="602901"/>
                    <a:pt x="341618" y="603345"/>
                  </a:cubicBezTo>
                  <a:cubicBezTo>
                    <a:pt x="341173" y="603878"/>
                    <a:pt x="340639" y="604234"/>
                    <a:pt x="340105" y="604589"/>
                  </a:cubicBezTo>
                  <a:cubicBezTo>
                    <a:pt x="339571" y="604945"/>
                    <a:pt x="339126" y="605389"/>
                    <a:pt x="338503" y="605656"/>
                  </a:cubicBezTo>
                  <a:cubicBezTo>
                    <a:pt x="337880" y="605922"/>
                    <a:pt x="337256" y="606011"/>
                    <a:pt x="336544" y="606189"/>
                  </a:cubicBezTo>
                  <a:cubicBezTo>
                    <a:pt x="336010" y="606367"/>
                    <a:pt x="335565" y="606633"/>
                    <a:pt x="335031" y="606633"/>
                  </a:cubicBezTo>
                  <a:cubicBezTo>
                    <a:pt x="334764" y="606722"/>
                    <a:pt x="334497" y="606722"/>
                    <a:pt x="334230" y="606722"/>
                  </a:cubicBezTo>
                  <a:lnTo>
                    <a:pt x="192419" y="606722"/>
                  </a:lnTo>
                  <a:cubicBezTo>
                    <a:pt x="186811" y="606722"/>
                    <a:pt x="182271" y="602190"/>
                    <a:pt x="182271" y="596591"/>
                  </a:cubicBezTo>
                  <a:cubicBezTo>
                    <a:pt x="182271" y="590992"/>
                    <a:pt x="186811" y="586460"/>
                    <a:pt x="192419" y="586460"/>
                  </a:cubicBezTo>
                  <a:lnTo>
                    <a:pt x="264081" y="586460"/>
                  </a:lnTo>
                  <a:cubicBezTo>
                    <a:pt x="273339" y="468530"/>
                    <a:pt x="273428" y="325005"/>
                    <a:pt x="273428" y="323583"/>
                  </a:cubicBezTo>
                  <a:cubicBezTo>
                    <a:pt x="273428" y="317985"/>
                    <a:pt x="277968" y="313452"/>
                    <a:pt x="283577" y="313452"/>
                  </a:cubicBezTo>
                  <a:close/>
                  <a:moveTo>
                    <a:pt x="304057" y="232584"/>
                  </a:moveTo>
                  <a:lnTo>
                    <a:pt x="304146" y="232584"/>
                  </a:lnTo>
                  <a:cubicBezTo>
                    <a:pt x="309756" y="232584"/>
                    <a:pt x="314298" y="237118"/>
                    <a:pt x="314298" y="242719"/>
                  </a:cubicBezTo>
                  <a:cubicBezTo>
                    <a:pt x="314298" y="248231"/>
                    <a:pt x="309756" y="252766"/>
                    <a:pt x="304146" y="252766"/>
                  </a:cubicBezTo>
                  <a:cubicBezTo>
                    <a:pt x="298536" y="252766"/>
                    <a:pt x="293905" y="248231"/>
                    <a:pt x="293905" y="242719"/>
                  </a:cubicBezTo>
                  <a:cubicBezTo>
                    <a:pt x="293905" y="237118"/>
                    <a:pt x="298447" y="232584"/>
                    <a:pt x="304057" y="232584"/>
                  </a:cubicBezTo>
                  <a:close/>
                  <a:moveTo>
                    <a:pt x="536712" y="161726"/>
                  </a:moveTo>
                  <a:cubicBezTo>
                    <a:pt x="527278" y="161726"/>
                    <a:pt x="519180" y="168214"/>
                    <a:pt x="517044" y="177456"/>
                  </a:cubicBezTo>
                  <a:cubicBezTo>
                    <a:pt x="516332" y="180655"/>
                    <a:pt x="514107" y="183232"/>
                    <a:pt x="510993" y="184476"/>
                  </a:cubicBezTo>
                  <a:cubicBezTo>
                    <a:pt x="507967" y="185720"/>
                    <a:pt x="504496" y="185454"/>
                    <a:pt x="501737" y="183676"/>
                  </a:cubicBezTo>
                  <a:cubicBezTo>
                    <a:pt x="500046" y="182521"/>
                    <a:pt x="498178" y="181988"/>
                    <a:pt x="496220" y="181988"/>
                  </a:cubicBezTo>
                  <a:cubicBezTo>
                    <a:pt x="490613" y="181988"/>
                    <a:pt x="486074" y="186520"/>
                    <a:pt x="486074" y="192118"/>
                  </a:cubicBezTo>
                  <a:cubicBezTo>
                    <a:pt x="486074" y="197628"/>
                    <a:pt x="490613" y="202249"/>
                    <a:pt x="496220" y="202249"/>
                  </a:cubicBezTo>
                  <a:lnTo>
                    <a:pt x="577203" y="202249"/>
                  </a:lnTo>
                  <a:cubicBezTo>
                    <a:pt x="582810" y="202249"/>
                    <a:pt x="587349" y="197628"/>
                    <a:pt x="587349" y="192118"/>
                  </a:cubicBezTo>
                  <a:cubicBezTo>
                    <a:pt x="587349" y="184565"/>
                    <a:pt x="578360" y="179411"/>
                    <a:pt x="571775" y="183676"/>
                  </a:cubicBezTo>
                  <a:cubicBezTo>
                    <a:pt x="568927" y="185454"/>
                    <a:pt x="565456" y="185720"/>
                    <a:pt x="562431" y="184476"/>
                  </a:cubicBezTo>
                  <a:cubicBezTo>
                    <a:pt x="559405" y="183232"/>
                    <a:pt x="557091" y="180655"/>
                    <a:pt x="556379" y="177456"/>
                  </a:cubicBezTo>
                  <a:cubicBezTo>
                    <a:pt x="554243" y="168214"/>
                    <a:pt x="546145" y="161726"/>
                    <a:pt x="536712" y="161726"/>
                  </a:cubicBezTo>
                  <a:close/>
                  <a:moveTo>
                    <a:pt x="536712" y="141554"/>
                  </a:moveTo>
                  <a:cubicBezTo>
                    <a:pt x="551751" y="141554"/>
                    <a:pt x="565011" y="149641"/>
                    <a:pt x="572042" y="162260"/>
                  </a:cubicBezTo>
                  <a:cubicBezTo>
                    <a:pt x="573733" y="161904"/>
                    <a:pt x="575513" y="161726"/>
                    <a:pt x="577203" y="161726"/>
                  </a:cubicBezTo>
                  <a:cubicBezTo>
                    <a:pt x="594023" y="161726"/>
                    <a:pt x="607639" y="175412"/>
                    <a:pt x="607639" y="192118"/>
                  </a:cubicBezTo>
                  <a:cubicBezTo>
                    <a:pt x="607639" y="208825"/>
                    <a:pt x="594023" y="222422"/>
                    <a:pt x="577203" y="222422"/>
                  </a:cubicBezTo>
                  <a:lnTo>
                    <a:pt x="496220" y="222422"/>
                  </a:lnTo>
                  <a:cubicBezTo>
                    <a:pt x="479489" y="222422"/>
                    <a:pt x="465873" y="208825"/>
                    <a:pt x="465873" y="192118"/>
                  </a:cubicBezTo>
                  <a:cubicBezTo>
                    <a:pt x="465873" y="175412"/>
                    <a:pt x="479489" y="161726"/>
                    <a:pt x="496220" y="161726"/>
                  </a:cubicBezTo>
                  <a:cubicBezTo>
                    <a:pt x="498000" y="161726"/>
                    <a:pt x="499690" y="161904"/>
                    <a:pt x="501470" y="162260"/>
                  </a:cubicBezTo>
                  <a:cubicBezTo>
                    <a:pt x="508412" y="149641"/>
                    <a:pt x="521672" y="141554"/>
                    <a:pt x="536712" y="141554"/>
                  </a:cubicBezTo>
                  <a:close/>
                  <a:moveTo>
                    <a:pt x="232944" y="40434"/>
                  </a:moveTo>
                  <a:cubicBezTo>
                    <a:pt x="240330" y="40434"/>
                    <a:pt x="247538" y="42478"/>
                    <a:pt x="253857" y="46299"/>
                  </a:cubicBezTo>
                  <a:cubicBezTo>
                    <a:pt x="258662" y="49143"/>
                    <a:pt x="260175" y="55363"/>
                    <a:pt x="257238" y="60162"/>
                  </a:cubicBezTo>
                  <a:cubicBezTo>
                    <a:pt x="254391" y="64961"/>
                    <a:pt x="248161" y="66471"/>
                    <a:pt x="243356" y="63539"/>
                  </a:cubicBezTo>
                  <a:cubicBezTo>
                    <a:pt x="240241" y="61673"/>
                    <a:pt x="236592" y="60695"/>
                    <a:pt x="232944" y="60695"/>
                  </a:cubicBezTo>
                  <a:cubicBezTo>
                    <a:pt x="223511" y="60695"/>
                    <a:pt x="215413" y="67094"/>
                    <a:pt x="213277" y="76336"/>
                  </a:cubicBezTo>
                  <a:cubicBezTo>
                    <a:pt x="212565" y="79535"/>
                    <a:pt x="210251" y="82201"/>
                    <a:pt x="207225" y="83445"/>
                  </a:cubicBezTo>
                  <a:cubicBezTo>
                    <a:pt x="204200" y="84689"/>
                    <a:pt x="200729" y="84334"/>
                    <a:pt x="197881" y="82556"/>
                  </a:cubicBezTo>
                  <a:cubicBezTo>
                    <a:pt x="191296" y="78291"/>
                    <a:pt x="182308" y="83445"/>
                    <a:pt x="182308" y="90998"/>
                  </a:cubicBezTo>
                  <a:cubicBezTo>
                    <a:pt x="182308" y="96597"/>
                    <a:pt x="186846" y="101129"/>
                    <a:pt x="192453" y="101129"/>
                  </a:cubicBezTo>
                  <a:lnTo>
                    <a:pt x="243089" y="101129"/>
                  </a:lnTo>
                  <a:cubicBezTo>
                    <a:pt x="248606" y="101129"/>
                    <a:pt x="253145" y="105661"/>
                    <a:pt x="253145" y="111260"/>
                  </a:cubicBezTo>
                  <a:cubicBezTo>
                    <a:pt x="253145" y="116770"/>
                    <a:pt x="248606" y="121302"/>
                    <a:pt x="243089" y="121302"/>
                  </a:cubicBezTo>
                  <a:lnTo>
                    <a:pt x="192453" y="121302"/>
                  </a:lnTo>
                  <a:cubicBezTo>
                    <a:pt x="175723" y="121302"/>
                    <a:pt x="162018" y="107705"/>
                    <a:pt x="162018" y="90998"/>
                  </a:cubicBezTo>
                  <a:cubicBezTo>
                    <a:pt x="162018" y="74292"/>
                    <a:pt x="175723" y="60695"/>
                    <a:pt x="192453" y="60695"/>
                  </a:cubicBezTo>
                  <a:cubicBezTo>
                    <a:pt x="194144" y="60695"/>
                    <a:pt x="195924" y="60784"/>
                    <a:pt x="197614" y="61140"/>
                  </a:cubicBezTo>
                  <a:cubicBezTo>
                    <a:pt x="204645" y="48521"/>
                    <a:pt x="217904" y="40434"/>
                    <a:pt x="232944" y="40434"/>
                  </a:cubicBezTo>
                  <a:close/>
                  <a:moveTo>
                    <a:pt x="303749" y="20263"/>
                  </a:moveTo>
                  <a:cubicBezTo>
                    <a:pt x="298230" y="20263"/>
                    <a:pt x="293691" y="24795"/>
                    <a:pt x="293691" y="30305"/>
                  </a:cubicBezTo>
                  <a:lnTo>
                    <a:pt x="284346" y="226091"/>
                  </a:lnTo>
                  <a:cubicBezTo>
                    <a:pt x="284168" y="229380"/>
                    <a:pt x="282477" y="232401"/>
                    <a:pt x="279718" y="234179"/>
                  </a:cubicBezTo>
                  <a:lnTo>
                    <a:pt x="114973" y="339849"/>
                  </a:lnTo>
                  <a:cubicBezTo>
                    <a:pt x="109722" y="342870"/>
                    <a:pt x="108031" y="349091"/>
                    <a:pt x="110879" y="353891"/>
                  </a:cubicBezTo>
                  <a:cubicBezTo>
                    <a:pt x="113549" y="358601"/>
                    <a:pt x="119957" y="360378"/>
                    <a:pt x="124674" y="357623"/>
                  </a:cubicBezTo>
                  <a:lnTo>
                    <a:pt x="299120" y="267773"/>
                  </a:lnTo>
                  <a:cubicBezTo>
                    <a:pt x="300544" y="267062"/>
                    <a:pt x="302146" y="266617"/>
                    <a:pt x="303749" y="266617"/>
                  </a:cubicBezTo>
                  <a:cubicBezTo>
                    <a:pt x="305351" y="266617"/>
                    <a:pt x="306953" y="267062"/>
                    <a:pt x="308377" y="267773"/>
                  </a:cubicBezTo>
                  <a:lnTo>
                    <a:pt x="482467" y="357357"/>
                  </a:lnTo>
                  <a:cubicBezTo>
                    <a:pt x="488430" y="360734"/>
                    <a:pt x="494037" y="358601"/>
                    <a:pt x="496707" y="353891"/>
                  </a:cubicBezTo>
                  <a:cubicBezTo>
                    <a:pt x="499466" y="349091"/>
                    <a:pt x="497864" y="342870"/>
                    <a:pt x="493058" y="340115"/>
                  </a:cubicBezTo>
                  <a:lnTo>
                    <a:pt x="327868" y="234179"/>
                  </a:lnTo>
                  <a:cubicBezTo>
                    <a:pt x="325109" y="232401"/>
                    <a:pt x="323418" y="229380"/>
                    <a:pt x="323240" y="226091"/>
                  </a:cubicBezTo>
                  <a:lnTo>
                    <a:pt x="313895" y="30839"/>
                  </a:lnTo>
                  <a:cubicBezTo>
                    <a:pt x="313895" y="24795"/>
                    <a:pt x="309356" y="20263"/>
                    <a:pt x="303749" y="20263"/>
                  </a:cubicBezTo>
                  <a:close/>
                  <a:moveTo>
                    <a:pt x="455708" y="10161"/>
                  </a:moveTo>
                  <a:cubicBezTo>
                    <a:pt x="464608" y="10161"/>
                    <a:pt x="471194" y="13004"/>
                    <a:pt x="476000" y="17270"/>
                  </a:cubicBezTo>
                  <a:cubicBezTo>
                    <a:pt x="480716" y="13004"/>
                    <a:pt x="487302" y="10161"/>
                    <a:pt x="496202" y="10161"/>
                  </a:cubicBezTo>
                  <a:cubicBezTo>
                    <a:pt x="510175" y="10161"/>
                    <a:pt x="522278" y="21891"/>
                    <a:pt x="523613" y="23224"/>
                  </a:cubicBezTo>
                  <a:cubicBezTo>
                    <a:pt x="527618" y="27134"/>
                    <a:pt x="527618" y="33532"/>
                    <a:pt x="523613" y="37531"/>
                  </a:cubicBezTo>
                  <a:cubicBezTo>
                    <a:pt x="519697" y="41442"/>
                    <a:pt x="513289" y="41442"/>
                    <a:pt x="509285" y="37531"/>
                  </a:cubicBezTo>
                  <a:cubicBezTo>
                    <a:pt x="506348" y="34688"/>
                    <a:pt x="500207" y="30333"/>
                    <a:pt x="496202" y="30333"/>
                  </a:cubicBezTo>
                  <a:cubicBezTo>
                    <a:pt x="488103" y="30333"/>
                    <a:pt x="486234" y="35932"/>
                    <a:pt x="486056" y="40553"/>
                  </a:cubicBezTo>
                  <a:cubicBezTo>
                    <a:pt x="486056" y="46151"/>
                    <a:pt x="481517" y="50595"/>
                    <a:pt x="476000" y="50595"/>
                  </a:cubicBezTo>
                  <a:cubicBezTo>
                    <a:pt x="470393" y="50595"/>
                    <a:pt x="465943" y="46151"/>
                    <a:pt x="465854" y="40642"/>
                  </a:cubicBezTo>
                  <a:lnTo>
                    <a:pt x="465854" y="40553"/>
                  </a:lnTo>
                  <a:lnTo>
                    <a:pt x="465854" y="40464"/>
                  </a:lnTo>
                  <a:cubicBezTo>
                    <a:pt x="465676" y="35932"/>
                    <a:pt x="463896" y="30333"/>
                    <a:pt x="455708" y="30333"/>
                  </a:cubicBezTo>
                  <a:cubicBezTo>
                    <a:pt x="451703" y="30333"/>
                    <a:pt x="445562" y="34688"/>
                    <a:pt x="442625" y="37531"/>
                  </a:cubicBezTo>
                  <a:cubicBezTo>
                    <a:pt x="438621" y="41442"/>
                    <a:pt x="432213" y="41442"/>
                    <a:pt x="428297" y="37443"/>
                  </a:cubicBezTo>
                  <a:cubicBezTo>
                    <a:pt x="424381" y="33532"/>
                    <a:pt x="424381" y="27134"/>
                    <a:pt x="428297" y="23224"/>
                  </a:cubicBezTo>
                  <a:cubicBezTo>
                    <a:pt x="429632" y="21891"/>
                    <a:pt x="441825" y="10161"/>
                    <a:pt x="455708" y="10161"/>
                  </a:cubicBezTo>
                  <a:close/>
                  <a:moveTo>
                    <a:pt x="303749" y="0"/>
                  </a:moveTo>
                  <a:cubicBezTo>
                    <a:pt x="320570" y="0"/>
                    <a:pt x="334188" y="13597"/>
                    <a:pt x="334188" y="30305"/>
                  </a:cubicBezTo>
                  <a:lnTo>
                    <a:pt x="343177" y="219959"/>
                  </a:lnTo>
                  <a:lnTo>
                    <a:pt x="503560" y="322785"/>
                  </a:lnTo>
                  <a:cubicBezTo>
                    <a:pt x="517623" y="330961"/>
                    <a:pt x="522607" y="349536"/>
                    <a:pt x="514241" y="364022"/>
                  </a:cubicBezTo>
                  <a:cubicBezTo>
                    <a:pt x="508812" y="373354"/>
                    <a:pt x="498754" y="379219"/>
                    <a:pt x="487896" y="379219"/>
                  </a:cubicBezTo>
                  <a:cubicBezTo>
                    <a:pt x="482645" y="379219"/>
                    <a:pt x="477393" y="377797"/>
                    <a:pt x="472765" y="375131"/>
                  </a:cubicBezTo>
                  <a:lnTo>
                    <a:pt x="303749" y="288124"/>
                  </a:lnTo>
                  <a:lnTo>
                    <a:pt x="134376" y="375398"/>
                  </a:lnTo>
                  <a:cubicBezTo>
                    <a:pt x="130193" y="377797"/>
                    <a:pt x="124941" y="379219"/>
                    <a:pt x="119601" y="379219"/>
                  </a:cubicBezTo>
                  <a:cubicBezTo>
                    <a:pt x="108832" y="379219"/>
                    <a:pt x="98686" y="373354"/>
                    <a:pt x="93345" y="364022"/>
                  </a:cubicBezTo>
                  <a:cubicBezTo>
                    <a:pt x="84890" y="349536"/>
                    <a:pt x="89874" y="330961"/>
                    <a:pt x="104382" y="322607"/>
                  </a:cubicBezTo>
                  <a:lnTo>
                    <a:pt x="264320" y="219959"/>
                  </a:lnTo>
                  <a:lnTo>
                    <a:pt x="273398" y="29861"/>
                  </a:lnTo>
                  <a:cubicBezTo>
                    <a:pt x="273398" y="13597"/>
                    <a:pt x="287016" y="0"/>
                    <a:pt x="303749" y="0"/>
                  </a:cubicBezTo>
                  <a:close/>
                </a:path>
              </a:pathLst>
            </a:custGeom>
            <a:solidFill>
              <a:srgbClr val="4AB5C2"/>
            </a:solidFill>
            <a:ln>
              <a:noFill/>
            </a:ln>
          </p:spPr>
        </p:sp>
        <p:sp>
          <p:nvSpPr>
            <p:cNvPr id="9" name="文本框 8"/>
            <p:cNvSpPr txBox="1"/>
            <p:nvPr/>
          </p:nvSpPr>
          <p:spPr>
            <a:xfrm>
              <a:off x="11777" y="1672"/>
              <a:ext cx="6523" cy="725"/>
            </a:xfrm>
            <a:prstGeom prst="rect">
              <a:avLst/>
            </a:prstGeom>
            <a:noFill/>
          </p:spPr>
          <p:txBody>
            <a:bodyPr wrap="square" rtlCol="0" anchor="ctr">
              <a:spAutoFit/>
            </a:bodyPr>
            <a:lstStyle/>
            <a:p>
              <a:r>
                <a:rPr lang="zh-CN" altLang="en-US" sz="24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思源黑体 CN Light" panose="020B0300000000000000" charset="-122"/>
                </a:rPr>
                <a:t>四川平均降水量分析</a:t>
              </a:r>
              <a:endParaRPr lang="zh-CN" altLang="en-US" sz="24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思源黑体 CN Light" panose="020B0300000000000000" charset="-122"/>
              </a:endParaRPr>
            </a:p>
          </p:txBody>
        </p:sp>
      </p:grpSp>
      <p:grpSp>
        <p:nvGrpSpPr>
          <p:cNvPr id="21" name="组合 20"/>
          <p:cNvGrpSpPr/>
          <p:nvPr/>
        </p:nvGrpSpPr>
        <p:grpSpPr>
          <a:xfrm>
            <a:off x="4466795" y="863891"/>
            <a:ext cx="7638152" cy="4589833"/>
            <a:chOff x="-200364" y="1061720"/>
            <a:chExt cx="7745102" cy="4589833"/>
          </a:xfrm>
        </p:grpSpPr>
        <p:pic>
          <p:nvPicPr>
            <p:cNvPr id="17" name="图片 16"/>
            <p:cNvPicPr>
              <a:picLocks noChangeAspect="1"/>
            </p:cNvPicPr>
            <p:nvPr/>
          </p:nvPicPr>
          <p:blipFill>
            <a:blip r:embed="rId2"/>
            <a:stretch>
              <a:fillRect/>
            </a:stretch>
          </p:blipFill>
          <p:spPr>
            <a:xfrm>
              <a:off x="-200364" y="1061720"/>
              <a:ext cx="4407126" cy="4337273"/>
            </a:xfrm>
            <a:prstGeom prst="rect">
              <a:avLst/>
            </a:prstGeom>
          </p:spPr>
        </p:pic>
        <p:sp>
          <p:nvSpPr>
            <p:cNvPr id="18" name="对话气泡: 椭圆形 17"/>
            <p:cNvSpPr/>
            <p:nvPr/>
          </p:nvSpPr>
          <p:spPr>
            <a:xfrm>
              <a:off x="4175487" y="2810396"/>
              <a:ext cx="3369251" cy="2841157"/>
            </a:xfrm>
            <a:prstGeom prst="wedgeEllipseCallout">
              <a:avLst>
                <a:gd name="adj1" fmla="val -51286"/>
                <a:gd name="adj2" fmla="val 2835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sp>
        <p:nvSpPr>
          <p:cNvPr id="2"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096556" y="5620094"/>
            <a:ext cx="5174615" cy="748030"/>
            <a:chOff x="10680" y="6096"/>
            <a:chExt cx="8149" cy="1178"/>
          </a:xfrm>
        </p:grpSpPr>
        <p:pic>
          <p:nvPicPr>
            <p:cNvPr id="13" name="图形 8" descr="维恩图"/>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0" y="6096"/>
              <a:ext cx="1178" cy="1178"/>
            </a:xfrm>
            <a:prstGeom prst="rect">
              <a:avLst/>
            </a:prstGeom>
          </p:spPr>
        </p:pic>
        <p:sp>
          <p:nvSpPr>
            <p:cNvPr id="14" name="TextBox 54"/>
            <p:cNvSpPr txBox="1"/>
            <p:nvPr/>
          </p:nvSpPr>
          <p:spPr>
            <a:xfrm>
              <a:off x="11965" y="6394"/>
              <a:ext cx="6864" cy="582"/>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阿里巴巴普惠体" panose="00020600040101010101" charset="-122"/>
                  <a:sym typeface="思源黑体 CN Light" panose="020B0300000000000000" charset="-122"/>
                </a:rPr>
                <a:t>数据对比历史同期</a:t>
              </a:r>
              <a:r>
                <a:rPr lang="zh-CN" altLang="en-US" sz="2400" b="1" dirty="0">
                  <a:solidFill>
                    <a:srgbClr val="FF0000"/>
                  </a:solidFill>
                  <a:latin typeface="微软雅黑" panose="020B0503020204020204" pitchFamily="34" charset="-122"/>
                  <a:ea typeface="微软雅黑" panose="020B0503020204020204" pitchFamily="34" charset="-122"/>
                  <a:cs typeface="阿里巴巴普惠体" panose="00020600040101010101" charset="-122"/>
                  <a:sym typeface="思源黑体 CN Light" panose="020B0300000000000000" charset="-122"/>
                </a:rPr>
                <a:t>显著偏少</a:t>
              </a:r>
              <a:r>
                <a:rPr lang="en-US" altLang="zh-CN" sz="2400" b="1" dirty="0">
                  <a:solidFill>
                    <a:srgbClr val="FF0000"/>
                  </a:solidFill>
                  <a:latin typeface="微软雅黑" panose="020B0503020204020204" pitchFamily="34" charset="-122"/>
                  <a:ea typeface="微软雅黑" panose="020B0503020204020204" pitchFamily="34" charset="-122"/>
                  <a:cs typeface="阿里巴巴普惠体" panose="00020600040101010101" charset="-122"/>
                  <a:sym typeface="思源黑体 CN Light" panose="020B0300000000000000" charset="-122"/>
                </a:rPr>
                <a:t>43%</a:t>
              </a:r>
              <a:endParaRPr lang="zh-CN" altLang="en-US" sz="2400" b="1" dirty="0">
                <a:solidFill>
                  <a:srgbClr val="FF0000"/>
                </a:solidFill>
                <a:latin typeface="微软雅黑" panose="020B0503020204020204" pitchFamily="34" charset="-122"/>
                <a:ea typeface="微软雅黑" panose="020B0503020204020204" pitchFamily="34" charset="-122"/>
                <a:cs typeface="阿里巴巴普惠体" panose="00020600040101010101" charset="-122"/>
                <a:sym typeface="思源黑体 CN Light" panose="020B0300000000000000" charset="-122"/>
              </a:endParaRPr>
            </a:p>
          </p:txBody>
        </p:sp>
      </p:grpSp>
    </p:spTree>
  </p:cSld>
  <p:clrMapOvr>
    <a:masterClrMapping/>
  </p:clrMapOvr>
  <p:transition spd="slow" advClick="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07299" y="491316"/>
            <a:ext cx="5697680" cy="6366684"/>
            <a:chOff x="0" y="-1449201"/>
            <a:chExt cx="7111543" cy="8238916"/>
          </a:xfrm>
        </p:grpSpPr>
        <p:pic>
          <p:nvPicPr>
            <p:cNvPr id="2" name="图片 1"/>
            <p:cNvPicPr>
              <a:picLocks noChangeAspect="1"/>
            </p:cNvPicPr>
            <p:nvPr/>
          </p:nvPicPr>
          <p:blipFill>
            <a:blip r:embed="rId1"/>
            <a:stretch>
              <a:fillRect/>
            </a:stretch>
          </p:blipFill>
          <p:spPr>
            <a:xfrm>
              <a:off x="0" y="2382589"/>
              <a:ext cx="7106015" cy="4407126"/>
            </a:xfrm>
            <a:prstGeom prst="rect">
              <a:avLst/>
            </a:prstGeom>
          </p:spPr>
        </p:pic>
        <p:pic>
          <p:nvPicPr>
            <p:cNvPr id="7" name="图片 6"/>
            <p:cNvPicPr>
              <a:picLocks noChangeAspect="1"/>
            </p:cNvPicPr>
            <p:nvPr/>
          </p:nvPicPr>
          <p:blipFill>
            <a:blip r:embed="rId2"/>
            <a:stretch>
              <a:fillRect/>
            </a:stretch>
          </p:blipFill>
          <p:spPr>
            <a:xfrm>
              <a:off x="0" y="-1449201"/>
              <a:ext cx="7111543" cy="3831790"/>
            </a:xfrm>
            <a:prstGeom prst="rect">
              <a:avLst/>
            </a:prstGeom>
          </p:spPr>
        </p:pic>
      </p:grpSp>
      <p:sp>
        <p:nvSpPr>
          <p:cNvPr id="13"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grpSp>
        <p:nvGrpSpPr>
          <p:cNvPr id="14" name="组合 13"/>
          <p:cNvGrpSpPr/>
          <p:nvPr/>
        </p:nvGrpSpPr>
        <p:grpSpPr>
          <a:xfrm>
            <a:off x="5760404" y="924560"/>
            <a:ext cx="6489065" cy="5113020"/>
            <a:chOff x="10150" y="2533"/>
            <a:chExt cx="10219" cy="8052"/>
          </a:xfrm>
        </p:grpSpPr>
        <p:sp>
          <p:nvSpPr>
            <p:cNvPr id="18" name="文本框 17"/>
            <p:cNvSpPr txBox="1"/>
            <p:nvPr/>
          </p:nvSpPr>
          <p:spPr>
            <a:xfrm>
              <a:off x="10334" y="4709"/>
              <a:ext cx="9691" cy="5876"/>
            </a:xfrm>
            <a:prstGeom prst="rect">
              <a:avLst/>
            </a:prstGeom>
            <a:noFill/>
          </p:spPr>
          <p:txBody>
            <a:bodyPr wrap="square" rtlCol="0">
              <a:spAutoFit/>
            </a:bodyPr>
            <a:lstStyle/>
            <a:p>
              <a:pPr>
                <a:lnSpc>
                  <a:spcPct val="15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今年夏季高温热浪事件持续的时间、强度和影响范围，都已达到非常强的水平。四川共设有</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156</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个国家级气象观测站，今年以来四川已经有</a:t>
              </a:r>
              <a:r>
                <a:rPr lang="zh-CN" altLang="en-US" sz="2000" dirty="0">
                  <a:solidFill>
                    <a:srgbClr val="FF0000"/>
                  </a:solidFill>
                  <a:latin typeface="微软雅黑" panose="020B0503020204020204" pitchFamily="34" charset="-122"/>
                  <a:ea typeface="微软雅黑" panose="020B0503020204020204" pitchFamily="34" charset="-122"/>
                  <a:sym typeface="汉仪旗黑-50简" panose="00020600040101010101" pitchFamily="18" charset="-122"/>
                </a:rPr>
                <a:t>超过</a:t>
              </a:r>
              <a:r>
                <a:rPr lang="en-US" altLang="zh-CN" sz="2000" dirty="0">
                  <a:solidFill>
                    <a:srgbClr val="FF0000"/>
                  </a:solidFill>
                  <a:latin typeface="微软雅黑" panose="020B0503020204020204" pitchFamily="34" charset="-122"/>
                  <a:ea typeface="微软雅黑" panose="020B0503020204020204" pitchFamily="34" charset="-122"/>
                  <a:sym typeface="汉仪旗黑-50简" panose="00020600040101010101" pitchFamily="18" charset="-122"/>
                </a:rPr>
                <a:t>90</a:t>
              </a:r>
              <a:r>
                <a:rPr lang="zh-CN" altLang="en-US" sz="2000" dirty="0">
                  <a:solidFill>
                    <a:srgbClr val="FF0000"/>
                  </a:solidFill>
                  <a:latin typeface="微软雅黑" panose="020B0503020204020204" pitchFamily="34" charset="-122"/>
                  <a:ea typeface="微软雅黑" panose="020B0503020204020204" pitchFamily="34" charset="-122"/>
                  <a:sym typeface="汉仪旗黑-50简" panose="00020600040101010101" pitchFamily="18" charset="-122"/>
                </a:rPr>
                <a:t>个</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国家级气象观测站日</a:t>
              </a:r>
              <a:r>
                <a:rPr lang="zh-CN" altLang="en-US" sz="2000" dirty="0">
                  <a:solidFill>
                    <a:srgbClr val="FF0000"/>
                  </a:solidFill>
                  <a:latin typeface="微软雅黑" panose="020B0503020204020204" pitchFamily="34" charset="-122"/>
                  <a:ea typeface="微软雅黑" panose="020B0503020204020204" pitchFamily="34" charset="-122"/>
                  <a:sym typeface="汉仪旗黑-50简" panose="00020600040101010101" pitchFamily="18" charset="-122"/>
                </a:rPr>
                <a:t>最高气温突破历史极值</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，本轮高温天气对川渝等地影响较为严重。</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2022</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年</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8</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月</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24</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日，四川渠县气温达到</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44</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℃，刷新四川省内所有国家站的最高气温记录，截止</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8</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月</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21</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日，中央气象台已经</a:t>
              </a:r>
              <a:r>
                <a:rPr lang="zh-CN" altLang="en-US" sz="2000" dirty="0">
                  <a:solidFill>
                    <a:srgbClr val="FF0000"/>
                  </a:solidFill>
                  <a:latin typeface="微软雅黑" panose="020B0503020204020204" pitchFamily="34" charset="-122"/>
                  <a:ea typeface="微软雅黑" panose="020B0503020204020204" pitchFamily="34" charset="-122"/>
                  <a:sym typeface="汉仪旗黑-50简" panose="00020600040101010101" pitchFamily="18" charset="-122"/>
                </a:rPr>
                <a:t>连续</a:t>
              </a:r>
              <a:r>
                <a:rPr lang="en-US" altLang="zh-CN" sz="2000" dirty="0">
                  <a:solidFill>
                    <a:srgbClr val="FF0000"/>
                  </a:solidFill>
                  <a:latin typeface="微软雅黑" panose="020B0503020204020204" pitchFamily="34" charset="-122"/>
                  <a:ea typeface="微软雅黑" panose="020B0503020204020204" pitchFamily="34" charset="-122"/>
                  <a:sym typeface="汉仪旗黑-50简" panose="00020600040101010101" pitchFamily="18" charset="-122"/>
                </a:rPr>
                <a:t>32</a:t>
              </a:r>
              <a:r>
                <a:rPr lang="zh-CN" altLang="en-US" sz="2000" dirty="0">
                  <a:solidFill>
                    <a:srgbClr val="FF0000"/>
                  </a:solidFill>
                  <a:latin typeface="微软雅黑" panose="020B0503020204020204" pitchFamily="34" charset="-122"/>
                  <a:ea typeface="微软雅黑" panose="020B0503020204020204" pitchFamily="34" charset="-122"/>
                  <a:sym typeface="汉仪旗黑-50简" panose="00020600040101010101" pitchFamily="18" charset="-122"/>
                </a:rPr>
                <a:t>天</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发布高温预警，也是连续第十天发布的</a:t>
              </a:r>
              <a:r>
                <a:rPr lang="zh-CN" altLang="en-US" sz="2000" dirty="0">
                  <a:solidFill>
                    <a:srgbClr val="FF0000"/>
                  </a:solidFill>
                  <a:latin typeface="微软雅黑" panose="020B0503020204020204" pitchFamily="34" charset="-122"/>
                  <a:ea typeface="微软雅黑" panose="020B0503020204020204" pitchFamily="34" charset="-122"/>
                  <a:sym typeface="汉仪旗黑-50简" panose="00020600040101010101" pitchFamily="18" charset="-122"/>
                </a:rPr>
                <a:t>高温红色预警。</a:t>
              </a:r>
              <a:endParaRPr lang="zh-CN" altLang="en-US" sz="2000" dirty="0">
                <a:solidFill>
                  <a:srgbClr val="FF0000"/>
                </a:solidFill>
                <a:latin typeface="微软雅黑" panose="020B0503020204020204" pitchFamily="34" charset="-122"/>
                <a:ea typeface="微软雅黑" panose="020B0503020204020204" pitchFamily="34" charset="-122"/>
                <a:sym typeface="汉仪旗黑-50简" panose="00020600040101010101" pitchFamily="18" charset="-122"/>
              </a:endParaRPr>
            </a:p>
          </p:txBody>
        </p:sp>
        <p:sp>
          <p:nvSpPr>
            <p:cNvPr id="19" name="文本框 18"/>
            <p:cNvSpPr txBox="1"/>
            <p:nvPr/>
          </p:nvSpPr>
          <p:spPr>
            <a:xfrm>
              <a:off x="10150" y="2533"/>
              <a:ext cx="10219" cy="1787"/>
            </a:xfrm>
            <a:prstGeom prst="rect">
              <a:avLst/>
            </a:prstGeom>
            <a:noFill/>
          </p:spPr>
          <p:txBody>
            <a:bodyPr wrap="square" rtlCol="0">
              <a:spAutoFit/>
            </a:bodyPr>
            <a:lstStyle>
              <a:defPPr>
                <a:defRPr lang="zh-CN"/>
              </a:defPPr>
              <a:lvl1pPr algn="ctr">
                <a:defRPr sz="3200" b="1">
                  <a:gradFill>
                    <a:gsLst>
                      <a:gs pos="0">
                        <a:schemeClr val="tx1">
                          <a:lumMod val="75000"/>
                          <a:lumOff val="25000"/>
                        </a:schemeClr>
                      </a:gs>
                      <a:gs pos="100000">
                        <a:schemeClr val="bg2">
                          <a:lumMod val="25000"/>
                        </a:schemeClr>
                      </a:gs>
                    </a:gsLst>
                    <a:lin ang="5400000" scaled="1"/>
                  </a:gradFill>
                  <a:latin typeface="汉仪旗黑-75S" panose="00020600040101010101" pitchFamily="18" charset="-122"/>
                  <a:ea typeface="汉仪旗黑-75S" panose="00020600040101010101" pitchFamily="18" charset="-122"/>
                  <a:cs typeface="+mn-ea"/>
                </a:defRPr>
              </a:lvl1pPr>
            </a:lstStyle>
            <a:p>
              <a:pPr algn="l">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今年我国出现的罕见高温天气或成为有完整气象记录以来</a:t>
              </a:r>
              <a:r>
                <a:rPr lang="zh-CN" altLang="en-US" sz="2400" dirty="0">
                  <a:solidFill>
                    <a:srgbClr val="FF0000"/>
                  </a:solidFill>
                  <a:latin typeface="微软雅黑" panose="020B0503020204020204" pitchFamily="34" charset="-122"/>
                  <a:ea typeface="微软雅黑" panose="020B0503020204020204" pitchFamily="34" charset="-122"/>
                </a:rPr>
                <a:t>最强</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的一次高温事件</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243957" y="368300"/>
            <a:ext cx="4781550" cy="461645"/>
            <a:chOff x="10770" y="1671"/>
            <a:chExt cx="7530" cy="727"/>
          </a:xfrm>
        </p:grpSpPr>
        <p:sp>
          <p:nvSpPr>
            <p:cNvPr id="25" name="windmill_182315"/>
            <p:cNvSpPr>
              <a:spLocks noChangeAspect="1"/>
            </p:cNvSpPr>
            <p:nvPr/>
          </p:nvSpPr>
          <p:spPr bwMode="auto">
            <a:xfrm>
              <a:off x="10770" y="1675"/>
              <a:ext cx="720" cy="719"/>
            </a:xfrm>
            <a:custGeom>
              <a:avLst/>
              <a:gdLst>
                <a:gd name="connsiteX0" fmla="*/ 435425 w 607639"/>
                <a:gd name="connsiteY0" fmla="*/ 586470 h 606722"/>
                <a:gd name="connsiteX1" fmla="*/ 597493 w 607639"/>
                <a:gd name="connsiteY1" fmla="*/ 586470 h 606722"/>
                <a:gd name="connsiteX2" fmla="*/ 607639 w 607639"/>
                <a:gd name="connsiteY2" fmla="*/ 596596 h 606722"/>
                <a:gd name="connsiteX3" fmla="*/ 597493 w 607639"/>
                <a:gd name="connsiteY3" fmla="*/ 606722 h 606722"/>
                <a:gd name="connsiteX4" fmla="*/ 435425 w 607639"/>
                <a:gd name="connsiteY4" fmla="*/ 606722 h 606722"/>
                <a:gd name="connsiteX5" fmla="*/ 425368 w 607639"/>
                <a:gd name="connsiteY5" fmla="*/ 596596 h 606722"/>
                <a:gd name="connsiteX6" fmla="*/ 435425 w 607639"/>
                <a:gd name="connsiteY6" fmla="*/ 586470 h 606722"/>
                <a:gd name="connsiteX7" fmla="*/ 374690 w 607639"/>
                <a:gd name="connsiteY7" fmla="*/ 586470 h 606722"/>
                <a:gd name="connsiteX8" fmla="*/ 394898 w 607639"/>
                <a:gd name="connsiteY8" fmla="*/ 586470 h 606722"/>
                <a:gd name="connsiteX9" fmla="*/ 405046 w 607639"/>
                <a:gd name="connsiteY9" fmla="*/ 596596 h 606722"/>
                <a:gd name="connsiteX10" fmla="*/ 394898 w 607639"/>
                <a:gd name="connsiteY10" fmla="*/ 606722 h 606722"/>
                <a:gd name="connsiteX11" fmla="*/ 374690 w 607639"/>
                <a:gd name="connsiteY11" fmla="*/ 606722 h 606722"/>
                <a:gd name="connsiteX12" fmla="*/ 364541 w 607639"/>
                <a:gd name="connsiteY12" fmla="*/ 596596 h 606722"/>
                <a:gd name="connsiteX13" fmla="*/ 374690 w 607639"/>
                <a:gd name="connsiteY13" fmla="*/ 586470 h 606722"/>
                <a:gd name="connsiteX14" fmla="*/ 10148 w 607639"/>
                <a:gd name="connsiteY14" fmla="*/ 586470 h 606722"/>
                <a:gd name="connsiteX15" fmla="*/ 151959 w 607639"/>
                <a:gd name="connsiteY15" fmla="*/ 586470 h 606722"/>
                <a:gd name="connsiteX16" fmla="*/ 162018 w 607639"/>
                <a:gd name="connsiteY16" fmla="*/ 596596 h 606722"/>
                <a:gd name="connsiteX17" fmla="*/ 151959 w 607639"/>
                <a:gd name="connsiteY17" fmla="*/ 606722 h 606722"/>
                <a:gd name="connsiteX18" fmla="*/ 10148 w 607639"/>
                <a:gd name="connsiteY18" fmla="*/ 606722 h 606722"/>
                <a:gd name="connsiteX19" fmla="*/ 0 w 607639"/>
                <a:gd name="connsiteY19" fmla="*/ 596596 h 606722"/>
                <a:gd name="connsiteX20" fmla="*/ 10148 w 607639"/>
                <a:gd name="connsiteY20" fmla="*/ 586470 h 606722"/>
                <a:gd name="connsiteX21" fmla="*/ 283577 w 607639"/>
                <a:gd name="connsiteY21" fmla="*/ 313452 h 606722"/>
                <a:gd name="connsiteX22" fmla="*/ 293725 w 607639"/>
                <a:gd name="connsiteY22" fmla="*/ 323583 h 606722"/>
                <a:gd name="connsiteX23" fmla="*/ 284378 w 607639"/>
                <a:gd name="connsiteY23" fmla="*/ 586460 h 606722"/>
                <a:gd name="connsiteX24" fmla="*/ 323191 w 607639"/>
                <a:gd name="connsiteY24" fmla="*/ 586460 h 606722"/>
                <a:gd name="connsiteX25" fmla="*/ 313933 w 607639"/>
                <a:gd name="connsiteY25" fmla="*/ 323583 h 606722"/>
                <a:gd name="connsiteX26" fmla="*/ 324081 w 607639"/>
                <a:gd name="connsiteY26" fmla="*/ 313452 h 606722"/>
                <a:gd name="connsiteX27" fmla="*/ 334230 w 607639"/>
                <a:gd name="connsiteY27" fmla="*/ 323583 h 606722"/>
                <a:gd name="connsiteX28" fmla="*/ 344289 w 607639"/>
                <a:gd name="connsiteY28" fmla="*/ 595702 h 606722"/>
                <a:gd name="connsiteX29" fmla="*/ 344289 w 607639"/>
                <a:gd name="connsiteY29" fmla="*/ 596147 h 606722"/>
                <a:gd name="connsiteX30" fmla="*/ 344289 w 607639"/>
                <a:gd name="connsiteY30" fmla="*/ 596591 h 606722"/>
                <a:gd name="connsiteX31" fmla="*/ 344022 w 607639"/>
                <a:gd name="connsiteY31" fmla="*/ 598102 h 606722"/>
                <a:gd name="connsiteX32" fmla="*/ 343577 w 607639"/>
                <a:gd name="connsiteY32" fmla="*/ 600146 h 606722"/>
                <a:gd name="connsiteX33" fmla="*/ 342687 w 607639"/>
                <a:gd name="connsiteY33" fmla="*/ 601746 h 606722"/>
                <a:gd name="connsiteX34" fmla="*/ 341618 w 607639"/>
                <a:gd name="connsiteY34" fmla="*/ 603345 h 606722"/>
                <a:gd name="connsiteX35" fmla="*/ 340105 w 607639"/>
                <a:gd name="connsiteY35" fmla="*/ 604589 h 606722"/>
                <a:gd name="connsiteX36" fmla="*/ 338503 w 607639"/>
                <a:gd name="connsiteY36" fmla="*/ 605656 h 606722"/>
                <a:gd name="connsiteX37" fmla="*/ 336544 w 607639"/>
                <a:gd name="connsiteY37" fmla="*/ 606189 h 606722"/>
                <a:gd name="connsiteX38" fmla="*/ 335031 w 607639"/>
                <a:gd name="connsiteY38" fmla="*/ 606633 h 606722"/>
                <a:gd name="connsiteX39" fmla="*/ 334230 w 607639"/>
                <a:gd name="connsiteY39" fmla="*/ 606722 h 606722"/>
                <a:gd name="connsiteX40" fmla="*/ 192419 w 607639"/>
                <a:gd name="connsiteY40" fmla="*/ 606722 h 606722"/>
                <a:gd name="connsiteX41" fmla="*/ 182271 w 607639"/>
                <a:gd name="connsiteY41" fmla="*/ 596591 h 606722"/>
                <a:gd name="connsiteX42" fmla="*/ 192419 w 607639"/>
                <a:gd name="connsiteY42" fmla="*/ 586460 h 606722"/>
                <a:gd name="connsiteX43" fmla="*/ 264081 w 607639"/>
                <a:gd name="connsiteY43" fmla="*/ 586460 h 606722"/>
                <a:gd name="connsiteX44" fmla="*/ 273428 w 607639"/>
                <a:gd name="connsiteY44" fmla="*/ 323583 h 606722"/>
                <a:gd name="connsiteX45" fmla="*/ 283577 w 607639"/>
                <a:gd name="connsiteY45" fmla="*/ 313452 h 606722"/>
                <a:gd name="connsiteX46" fmla="*/ 304057 w 607639"/>
                <a:gd name="connsiteY46" fmla="*/ 232584 h 606722"/>
                <a:gd name="connsiteX47" fmla="*/ 304146 w 607639"/>
                <a:gd name="connsiteY47" fmla="*/ 232584 h 606722"/>
                <a:gd name="connsiteX48" fmla="*/ 314298 w 607639"/>
                <a:gd name="connsiteY48" fmla="*/ 242719 h 606722"/>
                <a:gd name="connsiteX49" fmla="*/ 304146 w 607639"/>
                <a:gd name="connsiteY49" fmla="*/ 252766 h 606722"/>
                <a:gd name="connsiteX50" fmla="*/ 293905 w 607639"/>
                <a:gd name="connsiteY50" fmla="*/ 242719 h 606722"/>
                <a:gd name="connsiteX51" fmla="*/ 304057 w 607639"/>
                <a:gd name="connsiteY51" fmla="*/ 232584 h 606722"/>
                <a:gd name="connsiteX52" fmla="*/ 536712 w 607639"/>
                <a:gd name="connsiteY52" fmla="*/ 161726 h 606722"/>
                <a:gd name="connsiteX53" fmla="*/ 517044 w 607639"/>
                <a:gd name="connsiteY53" fmla="*/ 177456 h 606722"/>
                <a:gd name="connsiteX54" fmla="*/ 510993 w 607639"/>
                <a:gd name="connsiteY54" fmla="*/ 184476 h 606722"/>
                <a:gd name="connsiteX55" fmla="*/ 501737 w 607639"/>
                <a:gd name="connsiteY55" fmla="*/ 183676 h 606722"/>
                <a:gd name="connsiteX56" fmla="*/ 496220 w 607639"/>
                <a:gd name="connsiteY56" fmla="*/ 181988 h 606722"/>
                <a:gd name="connsiteX57" fmla="*/ 486074 w 607639"/>
                <a:gd name="connsiteY57" fmla="*/ 192118 h 606722"/>
                <a:gd name="connsiteX58" fmla="*/ 496220 w 607639"/>
                <a:gd name="connsiteY58" fmla="*/ 202249 h 606722"/>
                <a:gd name="connsiteX59" fmla="*/ 577203 w 607639"/>
                <a:gd name="connsiteY59" fmla="*/ 202249 h 606722"/>
                <a:gd name="connsiteX60" fmla="*/ 587349 w 607639"/>
                <a:gd name="connsiteY60" fmla="*/ 192118 h 606722"/>
                <a:gd name="connsiteX61" fmla="*/ 571775 w 607639"/>
                <a:gd name="connsiteY61" fmla="*/ 183676 h 606722"/>
                <a:gd name="connsiteX62" fmla="*/ 562431 w 607639"/>
                <a:gd name="connsiteY62" fmla="*/ 184476 h 606722"/>
                <a:gd name="connsiteX63" fmla="*/ 556379 w 607639"/>
                <a:gd name="connsiteY63" fmla="*/ 177456 h 606722"/>
                <a:gd name="connsiteX64" fmla="*/ 536712 w 607639"/>
                <a:gd name="connsiteY64" fmla="*/ 161726 h 606722"/>
                <a:gd name="connsiteX65" fmla="*/ 536712 w 607639"/>
                <a:gd name="connsiteY65" fmla="*/ 141554 h 606722"/>
                <a:gd name="connsiteX66" fmla="*/ 572042 w 607639"/>
                <a:gd name="connsiteY66" fmla="*/ 162260 h 606722"/>
                <a:gd name="connsiteX67" fmla="*/ 577203 w 607639"/>
                <a:gd name="connsiteY67" fmla="*/ 161726 h 606722"/>
                <a:gd name="connsiteX68" fmla="*/ 607639 w 607639"/>
                <a:gd name="connsiteY68" fmla="*/ 192118 h 606722"/>
                <a:gd name="connsiteX69" fmla="*/ 577203 w 607639"/>
                <a:gd name="connsiteY69" fmla="*/ 222422 h 606722"/>
                <a:gd name="connsiteX70" fmla="*/ 496220 w 607639"/>
                <a:gd name="connsiteY70" fmla="*/ 222422 h 606722"/>
                <a:gd name="connsiteX71" fmla="*/ 465873 w 607639"/>
                <a:gd name="connsiteY71" fmla="*/ 192118 h 606722"/>
                <a:gd name="connsiteX72" fmla="*/ 496220 w 607639"/>
                <a:gd name="connsiteY72" fmla="*/ 161726 h 606722"/>
                <a:gd name="connsiteX73" fmla="*/ 501470 w 607639"/>
                <a:gd name="connsiteY73" fmla="*/ 162260 h 606722"/>
                <a:gd name="connsiteX74" fmla="*/ 536712 w 607639"/>
                <a:gd name="connsiteY74" fmla="*/ 141554 h 606722"/>
                <a:gd name="connsiteX75" fmla="*/ 232944 w 607639"/>
                <a:gd name="connsiteY75" fmla="*/ 40434 h 606722"/>
                <a:gd name="connsiteX76" fmla="*/ 253857 w 607639"/>
                <a:gd name="connsiteY76" fmla="*/ 46299 h 606722"/>
                <a:gd name="connsiteX77" fmla="*/ 257238 w 607639"/>
                <a:gd name="connsiteY77" fmla="*/ 60162 h 606722"/>
                <a:gd name="connsiteX78" fmla="*/ 243356 w 607639"/>
                <a:gd name="connsiteY78" fmla="*/ 63539 h 606722"/>
                <a:gd name="connsiteX79" fmla="*/ 232944 w 607639"/>
                <a:gd name="connsiteY79" fmla="*/ 60695 h 606722"/>
                <a:gd name="connsiteX80" fmla="*/ 213277 w 607639"/>
                <a:gd name="connsiteY80" fmla="*/ 76336 h 606722"/>
                <a:gd name="connsiteX81" fmla="*/ 207225 w 607639"/>
                <a:gd name="connsiteY81" fmla="*/ 83445 h 606722"/>
                <a:gd name="connsiteX82" fmla="*/ 197881 w 607639"/>
                <a:gd name="connsiteY82" fmla="*/ 82556 h 606722"/>
                <a:gd name="connsiteX83" fmla="*/ 182308 w 607639"/>
                <a:gd name="connsiteY83" fmla="*/ 90998 h 606722"/>
                <a:gd name="connsiteX84" fmla="*/ 192453 w 607639"/>
                <a:gd name="connsiteY84" fmla="*/ 101129 h 606722"/>
                <a:gd name="connsiteX85" fmla="*/ 243089 w 607639"/>
                <a:gd name="connsiteY85" fmla="*/ 101129 h 606722"/>
                <a:gd name="connsiteX86" fmla="*/ 253145 w 607639"/>
                <a:gd name="connsiteY86" fmla="*/ 111260 h 606722"/>
                <a:gd name="connsiteX87" fmla="*/ 243089 w 607639"/>
                <a:gd name="connsiteY87" fmla="*/ 121302 h 606722"/>
                <a:gd name="connsiteX88" fmla="*/ 192453 w 607639"/>
                <a:gd name="connsiteY88" fmla="*/ 121302 h 606722"/>
                <a:gd name="connsiteX89" fmla="*/ 162018 w 607639"/>
                <a:gd name="connsiteY89" fmla="*/ 90998 h 606722"/>
                <a:gd name="connsiteX90" fmla="*/ 192453 w 607639"/>
                <a:gd name="connsiteY90" fmla="*/ 60695 h 606722"/>
                <a:gd name="connsiteX91" fmla="*/ 197614 w 607639"/>
                <a:gd name="connsiteY91" fmla="*/ 61140 h 606722"/>
                <a:gd name="connsiteX92" fmla="*/ 232944 w 607639"/>
                <a:gd name="connsiteY92" fmla="*/ 40434 h 606722"/>
                <a:gd name="connsiteX93" fmla="*/ 303749 w 607639"/>
                <a:gd name="connsiteY93" fmla="*/ 20263 h 606722"/>
                <a:gd name="connsiteX94" fmla="*/ 293691 w 607639"/>
                <a:gd name="connsiteY94" fmla="*/ 30305 h 606722"/>
                <a:gd name="connsiteX95" fmla="*/ 284346 w 607639"/>
                <a:gd name="connsiteY95" fmla="*/ 226091 h 606722"/>
                <a:gd name="connsiteX96" fmla="*/ 279718 w 607639"/>
                <a:gd name="connsiteY96" fmla="*/ 234179 h 606722"/>
                <a:gd name="connsiteX97" fmla="*/ 114973 w 607639"/>
                <a:gd name="connsiteY97" fmla="*/ 339849 h 606722"/>
                <a:gd name="connsiteX98" fmla="*/ 110879 w 607639"/>
                <a:gd name="connsiteY98" fmla="*/ 353891 h 606722"/>
                <a:gd name="connsiteX99" fmla="*/ 124674 w 607639"/>
                <a:gd name="connsiteY99" fmla="*/ 357623 h 606722"/>
                <a:gd name="connsiteX100" fmla="*/ 299120 w 607639"/>
                <a:gd name="connsiteY100" fmla="*/ 267773 h 606722"/>
                <a:gd name="connsiteX101" fmla="*/ 303749 w 607639"/>
                <a:gd name="connsiteY101" fmla="*/ 266617 h 606722"/>
                <a:gd name="connsiteX102" fmla="*/ 308377 w 607639"/>
                <a:gd name="connsiteY102" fmla="*/ 267773 h 606722"/>
                <a:gd name="connsiteX103" fmla="*/ 482467 w 607639"/>
                <a:gd name="connsiteY103" fmla="*/ 357357 h 606722"/>
                <a:gd name="connsiteX104" fmla="*/ 496707 w 607639"/>
                <a:gd name="connsiteY104" fmla="*/ 353891 h 606722"/>
                <a:gd name="connsiteX105" fmla="*/ 493058 w 607639"/>
                <a:gd name="connsiteY105" fmla="*/ 340115 h 606722"/>
                <a:gd name="connsiteX106" fmla="*/ 327868 w 607639"/>
                <a:gd name="connsiteY106" fmla="*/ 234179 h 606722"/>
                <a:gd name="connsiteX107" fmla="*/ 323240 w 607639"/>
                <a:gd name="connsiteY107" fmla="*/ 226091 h 606722"/>
                <a:gd name="connsiteX108" fmla="*/ 313895 w 607639"/>
                <a:gd name="connsiteY108" fmla="*/ 30839 h 606722"/>
                <a:gd name="connsiteX109" fmla="*/ 303749 w 607639"/>
                <a:gd name="connsiteY109" fmla="*/ 20263 h 606722"/>
                <a:gd name="connsiteX110" fmla="*/ 455708 w 607639"/>
                <a:gd name="connsiteY110" fmla="*/ 10161 h 606722"/>
                <a:gd name="connsiteX111" fmla="*/ 476000 w 607639"/>
                <a:gd name="connsiteY111" fmla="*/ 17270 h 606722"/>
                <a:gd name="connsiteX112" fmla="*/ 496202 w 607639"/>
                <a:gd name="connsiteY112" fmla="*/ 10161 h 606722"/>
                <a:gd name="connsiteX113" fmla="*/ 523613 w 607639"/>
                <a:gd name="connsiteY113" fmla="*/ 23224 h 606722"/>
                <a:gd name="connsiteX114" fmla="*/ 523613 w 607639"/>
                <a:gd name="connsiteY114" fmla="*/ 37531 h 606722"/>
                <a:gd name="connsiteX115" fmla="*/ 509285 w 607639"/>
                <a:gd name="connsiteY115" fmla="*/ 37531 h 606722"/>
                <a:gd name="connsiteX116" fmla="*/ 496202 w 607639"/>
                <a:gd name="connsiteY116" fmla="*/ 30333 h 606722"/>
                <a:gd name="connsiteX117" fmla="*/ 486056 w 607639"/>
                <a:gd name="connsiteY117" fmla="*/ 40553 h 606722"/>
                <a:gd name="connsiteX118" fmla="*/ 476000 w 607639"/>
                <a:gd name="connsiteY118" fmla="*/ 50595 h 606722"/>
                <a:gd name="connsiteX119" fmla="*/ 465854 w 607639"/>
                <a:gd name="connsiteY119" fmla="*/ 40642 h 606722"/>
                <a:gd name="connsiteX120" fmla="*/ 465854 w 607639"/>
                <a:gd name="connsiteY120" fmla="*/ 40553 h 606722"/>
                <a:gd name="connsiteX121" fmla="*/ 465854 w 607639"/>
                <a:gd name="connsiteY121" fmla="*/ 40464 h 606722"/>
                <a:gd name="connsiteX122" fmla="*/ 455708 w 607639"/>
                <a:gd name="connsiteY122" fmla="*/ 30333 h 606722"/>
                <a:gd name="connsiteX123" fmla="*/ 442625 w 607639"/>
                <a:gd name="connsiteY123" fmla="*/ 37531 h 606722"/>
                <a:gd name="connsiteX124" fmla="*/ 428297 w 607639"/>
                <a:gd name="connsiteY124" fmla="*/ 37443 h 606722"/>
                <a:gd name="connsiteX125" fmla="*/ 428297 w 607639"/>
                <a:gd name="connsiteY125" fmla="*/ 23224 h 606722"/>
                <a:gd name="connsiteX126" fmla="*/ 455708 w 607639"/>
                <a:gd name="connsiteY126" fmla="*/ 10161 h 606722"/>
                <a:gd name="connsiteX127" fmla="*/ 303749 w 607639"/>
                <a:gd name="connsiteY127" fmla="*/ 0 h 606722"/>
                <a:gd name="connsiteX128" fmla="*/ 334188 w 607639"/>
                <a:gd name="connsiteY128" fmla="*/ 30305 h 606722"/>
                <a:gd name="connsiteX129" fmla="*/ 343177 w 607639"/>
                <a:gd name="connsiteY129" fmla="*/ 219959 h 606722"/>
                <a:gd name="connsiteX130" fmla="*/ 503560 w 607639"/>
                <a:gd name="connsiteY130" fmla="*/ 322785 h 606722"/>
                <a:gd name="connsiteX131" fmla="*/ 514241 w 607639"/>
                <a:gd name="connsiteY131" fmla="*/ 364022 h 606722"/>
                <a:gd name="connsiteX132" fmla="*/ 487896 w 607639"/>
                <a:gd name="connsiteY132" fmla="*/ 379219 h 606722"/>
                <a:gd name="connsiteX133" fmla="*/ 472765 w 607639"/>
                <a:gd name="connsiteY133" fmla="*/ 375131 h 606722"/>
                <a:gd name="connsiteX134" fmla="*/ 303749 w 607639"/>
                <a:gd name="connsiteY134" fmla="*/ 288124 h 606722"/>
                <a:gd name="connsiteX135" fmla="*/ 134376 w 607639"/>
                <a:gd name="connsiteY135" fmla="*/ 375398 h 606722"/>
                <a:gd name="connsiteX136" fmla="*/ 119601 w 607639"/>
                <a:gd name="connsiteY136" fmla="*/ 379219 h 606722"/>
                <a:gd name="connsiteX137" fmla="*/ 93345 w 607639"/>
                <a:gd name="connsiteY137" fmla="*/ 364022 h 606722"/>
                <a:gd name="connsiteX138" fmla="*/ 104382 w 607639"/>
                <a:gd name="connsiteY138" fmla="*/ 322607 h 606722"/>
                <a:gd name="connsiteX139" fmla="*/ 264320 w 607639"/>
                <a:gd name="connsiteY139" fmla="*/ 219959 h 606722"/>
                <a:gd name="connsiteX140" fmla="*/ 273398 w 607639"/>
                <a:gd name="connsiteY140" fmla="*/ 29861 h 606722"/>
                <a:gd name="connsiteX141" fmla="*/ 303749 w 607639"/>
                <a:gd name="connsiteY14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07639" h="606722">
                  <a:moveTo>
                    <a:pt x="435425" y="586470"/>
                  </a:moveTo>
                  <a:lnTo>
                    <a:pt x="597493" y="586470"/>
                  </a:lnTo>
                  <a:cubicBezTo>
                    <a:pt x="603100" y="586470"/>
                    <a:pt x="607639" y="591000"/>
                    <a:pt x="607639" y="596596"/>
                  </a:cubicBezTo>
                  <a:cubicBezTo>
                    <a:pt x="607639" y="602192"/>
                    <a:pt x="603100" y="606722"/>
                    <a:pt x="597493" y="606722"/>
                  </a:cubicBezTo>
                  <a:lnTo>
                    <a:pt x="435425" y="606722"/>
                  </a:lnTo>
                  <a:cubicBezTo>
                    <a:pt x="429907" y="606722"/>
                    <a:pt x="425368" y="602192"/>
                    <a:pt x="425368" y="596596"/>
                  </a:cubicBezTo>
                  <a:cubicBezTo>
                    <a:pt x="425368" y="591000"/>
                    <a:pt x="429907" y="586470"/>
                    <a:pt x="435425" y="586470"/>
                  </a:cubicBezTo>
                  <a:close/>
                  <a:moveTo>
                    <a:pt x="374690" y="586470"/>
                  </a:moveTo>
                  <a:lnTo>
                    <a:pt x="394898" y="586470"/>
                  </a:lnTo>
                  <a:cubicBezTo>
                    <a:pt x="400506" y="586470"/>
                    <a:pt x="405046" y="591000"/>
                    <a:pt x="405046" y="596596"/>
                  </a:cubicBezTo>
                  <a:cubicBezTo>
                    <a:pt x="405046" y="602192"/>
                    <a:pt x="400506" y="606722"/>
                    <a:pt x="394898" y="606722"/>
                  </a:cubicBezTo>
                  <a:lnTo>
                    <a:pt x="374690" y="606722"/>
                  </a:lnTo>
                  <a:cubicBezTo>
                    <a:pt x="369081" y="606722"/>
                    <a:pt x="364541" y="602192"/>
                    <a:pt x="364541" y="596596"/>
                  </a:cubicBezTo>
                  <a:cubicBezTo>
                    <a:pt x="364541" y="591000"/>
                    <a:pt x="369081" y="586470"/>
                    <a:pt x="374690" y="586470"/>
                  </a:cubicBezTo>
                  <a:close/>
                  <a:moveTo>
                    <a:pt x="10148" y="586470"/>
                  </a:moveTo>
                  <a:lnTo>
                    <a:pt x="151959" y="586470"/>
                  </a:lnTo>
                  <a:cubicBezTo>
                    <a:pt x="157478" y="586470"/>
                    <a:pt x="162018" y="591000"/>
                    <a:pt x="162018" y="596596"/>
                  </a:cubicBezTo>
                  <a:cubicBezTo>
                    <a:pt x="162018" y="602192"/>
                    <a:pt x="157478" y="606722"/>
                    <a:pt x="151959" y="606722"/>
                  </a:cubicBezTo>
                  <a:lnTo>
                    <a:pt x="10148" y="606722"/>
                  </a:lnTo>
                  <a:cubicBezTo>
                    <a:pt x="4540" y="606722"/>
                    <a:pt x="0" y="602192"/>
                    <a:pt x="0" y="596596"/>
                  </a:cubicBezTo>
                  <a:cubicBezTo>
                    <a:pt x="0" y="591000"/>
                    <a:pt x="4540" y="586470"/>
                    <a:pt x="10148" y="586470"/>
                  </a:cubicBezTo>
                  <a:close/>
                  <a:moveTo>
                    <a:pt x="283577" y="313452"/>
                  </a:moveTo>
                  <a:cubicBezTo>
                    <a:pt x="289185" y="313452"/>
                    <a:pt x="293725" y="317985"/>
                    <a:pt x="293725" y="323583"/>
                  </a:cubicBezTo>
                  <a:cubicBezTo>
                    <a:pt x="293725" y="325005"/>
                    <a:pt x="293547" y="468086"/>
                    <a:pt x="284378" y="586460"/>
                  </a:cubicBezTo>
                  <a:lnTo>
                    <a:pt x="323191" y="586460"/>
                  </a:lnTo>
                  <a:cubicBezTo>
                    <a:pt x="314022" y="468086"/>
                    <a:pt x="313933" y="325005"/>
                    <a:pt x="313933" y="323583"/>
                  </a:cubicBezTo>
                  <a:cubicBezTo>
                    <a:pt x="313933" y="317985"/>
                    <a:pt x="318473" y="313452"/>
                    <a:pt x="324081" y="313452"/>
                  </a:cubicBezTo>
                  <a:cubicBezTo>
                    <a:pt x="329690" y="313452"/>
                    <a:pt x="334230" y="317985"/>
                    <a:pt x="334230" y="323583"/>
                  </a:cubicBezTo>
                  <a:cubicBezTo>
                    <a:pt x="334230" y="325094"/>
                    <a:pt x="334319" y="476262"/>
                    <a:pt x="344289" y="595702"/>
                  </a:cubicBezTo>
                  <a:cubicBezTo>
                    <a:pt x="344289" y="595880"/>
                    <a:pt x="344200" y="596058"/>
                    <a:pt x="344289" y="596147"/>
                  </a:cubicBezTo>
                  <a:cubicBezTo>
                    <a:pt x="344289" y="596324"/>
                    <a:pt x="344289" y="596413"/>
                    <a:pt x="344289" y="596591"/>
                  </a:cubicBezTo>
                  <a:cubicBezTo>
                    <a:pt x="344289" y="597124"/>
                    <a:pt x="344111" y="597569"/>
                    <a:pt x="344022" y="598102"/>
                  </a:cubicBezTo>
                  <a:cubicBezTo>
                    <a:pt x="343933" y="598813"/>
                    <a:pt x="343844" y="599524"/>
                    <a:pt x="343577" y="600146"/>
                  </a:cubicBezTo>
                  <a:cubicBezTo>
                    <a:pt x="343399" y="600768"/>
                    <a:pt x="343043" y="601212"/>
                    <a:pt x="342687" y="601746"/>
                  </a:cubicBezTo>
                  <a:cubicBezTo>
                    <a:pt x="342331" y="602368"/>
                    <a:pt x="342064" y="602901"/>
                    <a:pt x="341618" y="603345"/>
                  </a:cubicBezTo>
                  <a:cubicBezTo>
                    <a:pt x="341173" y="603878"/>
                    <a:pt x="340639" y="604234"/>
                    <a:pt x="340105" y="604589"/>
                  </a:cubicBezTo>
                  <a:cubicBezTo>
                    <a:pt x="339571" y="604945"/>
                    <a:pt x="339126" y="605389"/>
                    <a:pt x="338503" y="605656"/>
                  </a:cubicBezTo>
                  <a:cubicBezTo>
                    <a:pt x="337880" y="605922"/>
                    <a:pt x="337256" y="606011"/>
                    <a:pt x="336544" y="606189"/>
                  </a:cubicBezTo>
                  <a:cubicBezTo>
                    <a:pt x="336010" y="606367"/>
                    <a:pt x="335565" y="606633"/>
                    <a:pt x="335031" y="606633"/>
                  </a:cubicBezTo>
                  <a:cubicBezTo>
                    <a:pt x="334764" y="606722"/>
                    <a:pt x="334497" y="606722"/>
                    <a:pt x="334230" y="606722"/>
                  </a:cubicBezTo>
                  <a:lnTo>
                    <a:pt x="192419" y="606722"/>
                  </a:lnTo>
                  <a:cubicBezTo>
                    <a:pt x="186811" y="606722"/>
                    <a:pt x="182271" y="602190"/>
                    <a:pt x="182271" y="596591"/>
                  </a:cubicBezTo>
                  <a:cubicBezTo>
                    <a:pt x="182271" y="590992"/>
                    <a:pt x="186811" y="586460"/>
                    <a:pt x="192419" y="586460"/>
                  </a:cubicBezTo>
                  <a:lnTo>
                    <a:pt x="264081" y="586460"/>
                  </a:lnTo>
                  <a:cubicBezTo>
                    <a:pt x="273339" y="468530"/>
                    <a:pt x="273428" y="325005"/>
                    <a:pt x="273428" y="323583"/>
                  </a:cubicBezTo>
                  <a:cubicBezTo>
                    <a:pt x="273428" y="317985"/>
                    <a:pt x="277968" y="313452"/>
                    <a:pt x="283577" y="313452"/>
                  </a:cubicBezTo>
                  <a:close/>
                  <a:moveTo>
                    <a:pt x="304057" y="232584"/>
                  </a:moveTo>
                  <a:lnTo>
                    <a:pt x="304146" y="232584"/>
                  </a:lnTo>
                  <a:cubicBezTo>
                    <a:pt x="309756" y="232584"/>
                    <a:pt x="314298" y="237118"/>
                    <a:pt x="314298" y="242719"/>
                  </a:cubicBezTo>
                  <a:cubicBezTo>
                    <a:pt x="314298" y="248231"/>
                    <a:pt x="309756" y="252766"/>
                    <a:pt x="304146" y="252766"/>
                  </a:cubicBezTo>
                  <a:cubicBezTo>
                    <a:pt x="298536" y="252766"/>
                    <a:pt x="293905" y="248231"/>
                    <a:pt x="293905" y="242719"/>
                  </a:cubicBezTo>
                  <a:cubicBezTo>
                    <a:pt x="293905" y="237118"/>
                    <a:pt x="298447" y="232584"/>
                    <a:pt x="304057" y="232584"/>
                  </a:cubicBezTo>
                  <a:close/>
                  <a:moveTo>
                    <a:pt x="536712" y="161726"/>
                  </a:moveTo>
                  <a:cubicBezTo>
                    <a:pt x="527278" y="161726"/>
                    <a:pt x="519180" y="168214"/>
                    <a:pt x="517044" y="177456"/>
                  </a:cubicBezTo>
                  <a:cubicBezTo>
                    <a:pt x="516332" y="180655"/>
                    <a:pt x="514107" y="183232"/>
                    <a:pt x="510993" y="184476"/>
                  </a:cubicBezTo>
                  <a:cubicBezTo>
                    <a:pt x="507967" y="185720"/>
                    <a:pt x="504496" y="185454"/>
                    <a:pt x="501737" y="183676"/>
                  </a:cubicBezTo>
                  <a:cubicBezTo>
                    <a:pt x="500046" y="182521"/>
                    <a:pt x="498178" y="181988"/>
                    <a:pt x="496220" y="181988"/>
                  </a:cubicBezTo>
                  <a:cubicBezTo>
                    <a:pt x="490613" y="181988"/>
                    <a:pt x="486074" y="186520"/>
                    <a:pt x="486074" y="192118"/>
                  </a:cubicBezTo>
                  <a:cubicBezTo>
                    <a:pt x="486074" y="197628"/>
                    <a:pt x="490613" y="202249"/>
                    <a:pt x="496220" y="202249"/>
                  </a:cubicBezTo>
                  <a:lnTo>
                    <a:pt x="577203" y="202249"/>
                  </a:lnTo>
                  <a:cubicBezTo>
                    <a:pt x="582810" y="202249"/>
                    <a:pt x="587349" y="197628"/>
                    <a:pt x="587349" y="192118"/>
                  </a:cubicBezTo>
                  <a:cubicBezTo>
                    <a:pt x="587349" y="184565"/>
                    <a:pt x="578360" y="179411"/>
                    <a:pt x="571775" y="183676"/>
                  </a:cubicBezTo>
                  <a:cubicBezTo>
                    <a:pt x="568927" y="185454"/>
                    <a:pt x="565456" y="185720"/>
                    <a:pt x="562431" y="184476"/>
                  </a:cubicBezTo>
                  <a:cubicBezTo>
                    <a:pt x="559405" y="183232"/>
                    <a:pt x="557091" y="180655"/>
                    <a:pt x="556379" y="177456"/>
                  </a:cubicBezTo>
                  <a:cubicBezTo>
                    <a:pt x="554243" y="168214"/>
                    <a:pt x="546145" y="161726"/>
                    <a:pt x="536712" y="161726"/>
                  </a:cubicBezTo>
                  <a:close/>
                  <a:moveTo>
                    <a:pt x="536712" y="141554"/>
                  </a:moveTo>
                  <a:cubicBezTo>
                    <a:pt x="551751" y="141554"/>
                    <a:pt x="565011" y="149641"/>
                    <a:pt x="572042" y="162260"/>
                  </a:cubicBezTo>
                  <a:cubicBezTo>
                    <a:pt x="573733" y="161904"/>
                    <a:pt x="575513" y="161726"/>
                    <a:pt x="577203" y="161726"/>
                  </a:cubicBezTo>
                  <a:cubicBezTo>
                    <a:pt x="594023" y="161726"/>
                    <a:pt x="607639" y="175412"/>
                    <a:pt x="607639" y="192118"/>
                  </a:cubicBezTo>
                  <a:cubicBezTo>
                    <a:pt x="607639" y="208825"/>
                    <a:pt x="594023" y="222422"/>
                    <a:pt x="577203" y="222422"/>
                  </a:cubicBezTo>
                  <a:lnTo>
                    <a:pt x="496220" y="222422"/>
                  </a:lnTo>
                  <a:cubicBezTo>
                    <a:pt x="479489" y="222422"/>
                    <a:pt x="465873" y="208825"/>
                    <a:pt x="465873" y="192118"/>
                  </a:cubicBezTo>
                  <a:cubicBezTo>
                    <a:pt x="465873" y="175412"/>
                    <a:pt x="479489" y="161726"/>
                    <a:pt x="496220" y="161726"/>
                  </a:cubicBezTo>
                  <a:cubicBezTo>
                    <a:pt x="498000" y="161726"/>
                    <a:pt x="499690" y="161904"/>
                    <a:pt x="501470" y="162260"/>
                  </a:cubicBezTo>
                  <a:cubicBezTo>
                    <a:pt x="508412" y="149641"/>
                    <a:pt x="521672" y="141554"/>
                    <a:pt x="536712" y="141554"/>
                  </a:cubicBezTo>
                  <a:close/>
                  <a:moveTo>
                    <a:pt x="232944" y="40434"/>
                  </a:moveTo>
                  <a:cubicBezTo>
                    <a:pt x="240330" y="40434"/>
                    <a:pt x="247538" y="42478"/>
                    <a:pt x="253857" y="46299"/>
                  </a:cubicBezTo>
                  <a:cubicBezTo>
                    <a:pt x="258662" y="49143"/>
                    <a:pt x="260175" y="55363"/>
                    <a:pt x="257238" y="60162"/>
                  </a:cubicBezTo>
                  <a:cubicBezTo>
                    <a:pt x="254391" y="64961"/>
                    <a:pt x="248161" y="66471"/>
                    <a:pt x="243356" y="63539"/>
                  </a:cubicBezTo>
                  <a:cubicBezTo>
                    <a:pt x="240241" y="61673"/>
                    <a:pt x="236592" y="60695"/>
                    <a:pt x="232944" y="60695"/>
                  </a:cubicBezTo>
                  <a:cubicBezTo>
                    <a:pt x="223511" y="60695"/>
                    <a:pt x="215413" y="67094"/>
                    <a:pt x="213277" y="76336"/>
                  </a:cubicBezTo>
                  <a:cubicBezTo>
                    <a:pt x="212565" y="79535"/>
                    <a:pt x="210251" y="82201"/>
                    <a:pt x="207225" y="83445"/>
                  </a:cubicBezTo>
                  <a:cubicBezTo>
                    <a:pt x="204200" y="84689"/>
                    <a:pt x="200729" y="84334"/>
                    <a:pt x="197881" y="82556"/>
                  </a:cubicBezTo>
                  <a:cubicBezTo>
                    <a:pt x="191296" y="78291"/>
                    <a:pt x="182308" y="83445"/>
                    <a:pt x="182308" y="90998"/>
                  </a:cubicBezTo>
                  <a:cubicBezTo>
                    <a:pt x="182308" y="96597"/>
                    <a:pt x="186846" y="101129"/>
                    <a:pt x="192453" y="101129"/>
                  </a:cubicBezTo>
                  <a:lnTo>
                    <a:pt x="243089" y="101129"/>
                  </a:lnTo>
                  <a:cubicBezTo>
                    <a:pt x="248606" y="101129"/>
                    <a:pt x="253145" y="105661"/>
                    <a:pt x="253145" y="111260"/>
                  </a:cubicBezTo>
                  <a:cubicBezTo>
                    <a:pt x="253145" y="116770"/>
                    <a:pt x="248606" y="121302"/>
                    <a:pt x="243089" y="121302"/>
                  </a:cubicBezTo>
                  <a:lnTo>
                    <a:pt x="192453" y="121302"/>
                  </a:lnTo>
                  <a:cubicBezTo>
                    <a:pt x="175723" y="121302"/>
                    <a:pt x="162018" y="107705"/>
                    <a:pt x="162018" y="90998"/>
                  </a:cubicBezTo>
                  <a:cubicBezTo>
                    <a:pt x="162018" y="74292"/>
                    <a:pt x="175723" y="60695"/>
                    <a:pt x="192453" y="60695"/>
                  </a:cubicBezTo>
                  <a:cubicBezTo>
                    <a:pt x="194144" y="60695"/>
                    <a:pt x="195924" y="60784"/>
                    <a:pt x="197614" y="61140"/>
                  </a:cubicBezTo>
                  <a:cubicBezTo>
                    <a:pt x="204645" y="48521"/>
                    <a:pt x="217904" y="40434"/>
                    <a:pt x="232944" y="40434"/>
                  </a:cubicBezTo>
                  <a:close/>
                  <a:moveTo>
                    <a:pt x="303749" y="20263"/>
                  </a:moveTo>
                  <a:cubicBezTo>
                    <a:pt x="298230" y="20263"/>
                    <a:pt x="293691" y="24795"/>
                    <a:pt x="293691" y="30305"/>
                  </a:cubicBezTo>
                  <a:lnTo>
                    <a:pt x="284346" y="226091"/>
                  </a:lnTo>
                  <a:cubicBezTo>
                    <a:pt x="284168" y="229380"/>
                    <a:pt x="282477" y="232401"/>
                    <a:pt x="279718" y="234179"/>
                  </a:cubicBezTo>
                  <a:lnTo>
                    <a:pt x="114973" y="339849"/>
                  </a:lnTo>
                  <a:cubicBezTo>
                    <a:pt x="109722" y="342870"/>
                    <a:pt x="108031" y="349091"/>
                    <a:pt x="110879" y="353891"/>
                  </a:cubicBezTo>
                  <a:cubicBezTo>
                    <a:pt x="113549" y="358601"/>
                    <a:pt x="119957" y="360378"/>
                    <a:pt x="124674" y="357623"/>
                  </a:cubicBezTo>
                  <a:lnTo>
                    <a:pt x="299120" y="267773"/>
                  </a:lnTo>
                  <a:cubicBezTo>
                    <a:pt x="300544" y="267062"/>
                    <a:pt x="302146" y="266617"/>
                    <a:pt x="303749" y="266617"/>
                  </a:cubicBezTo>
                  <a:cubicBezTo>
                    <a:pt x="305351" y="266617"/>
                    <a:pt x="306953" y="267062"/>
                    <a:pt x="308377" y="267773"/>
                  </a:cubicBezTo>
                  <a:lnTo>
                    <a:pt x="482467" y="357357"/>
                  </a:lnTo>
                  <a:cubicBezTo>
                    <a:pt x="488430" y="360734"/>
                    <a:pt x="494037" y="358601"/>
                    <a:pt x="496707" y="353891"/>
                  </a:cubicBezTo>
                  <a:cubicBezTo>
                    <a:pt x="499466" y="349091"/>
                    <a:pt x="497864" y="342870"/>
                    <a:pt x="493058" y="340115"/>
                  </a:cubicBezTo>
                  <a:lnTo>
                    <a:pt x="327868" y="234179"/>
                  </a:lnTo>
                  <a:cubicBezTo>
                    <a:pt x="325109" y="232401"/>
                    <a:pt x="323418" y="229380"/>
                    <a:pt x="323240" y="226091"/>
                  </a:cubicBezTo>
                  <a:lnTo>
                    <a:pt x="313895" y="30839"/>
                  </a:lnTo>
                  <a:cubicBezTo>
                    <a:pt x="313895" y="24795"/>
                    <a:pt x="309356" y="20263"/>
                    <a:pt x="303749" y="20263"/>
                  </a:cubicBezTo>
                  <a:close/>
                  <a:moveTo>
                    <a:pt x="455708" y="10161"/>
                  </a:moveTo>
                  <a:cubicBezTo>
                    <a:pt x="464608" y="10161"/>
                    <a:pt x="471194" y="13004"/>
                    <a:pt x="476000" y="17270"/>
                  </a:cubicBezTo>
                  <a:cubicBezTo>
                    <a:pt x="480716" y="13004"/>
                    <a:pt x="487302" y="10161"/>
                    <a:pt x="496202" y="10161"/>
                  </a:cubicBezTo>
                  <a:cubicBezTo>
                    <a:pt x="510175" y="10161"/>
                    <a:pt x="522278" y="21891"/>
                    <a:pt x="523613" y="23224"/>
                  </a:cubicBezTo>
                  <a:cubicBezTo>
                    <a:pt x="527618" y="27134"/>
                    <a:pt x="527618" y="33532"/>
                    <a:pt x="523613" y="37531"/>
                  </a:cubicBezTo>
                  <a:cubicBezTo>
                    <a:pt x="519697" y="41442"/>
                    <a:pt x="513289" y="41442"/>
                    <a:pt x="509285" y="37531"/>
                  </a:cubicBezTo>
                  <a:cubicBezTo>
                    <a:pt x="506348" y="34688"/>
                    <a:pt x="500207" y="30333"/>
                    <a:pt x="496202" y="30333"/>
                  </a:cubicBezTo>
                  <a:cubicBezTo>
                    <a:pt x="488103" y="30333"/>
                    <a:pt x="486234" y="35932"/>
                    <a:pt x="486056" y="40553"/>
                  </a:cubicBezTo>
                  <a:cubicBezTo>
                    <a:pt x="486056" y="46151"/>
                    <a:pt x="481517" y="50595"/>
                    <a:pt x="476000" y="50595"/>
                  </a:cubicBezTo>
                  <a:cubicBezTo>
                    <a:pt x="470393" y="50595"/>
                    <a:pt x="465943" y="46151"/>
                    <a:pt x="465854" y="40642"/>
                  </a:cubicBezTo>
                  <a:lnTo>
                    <a:pt x="465854" y="40553"/>
                  </a:lnTo>
                  <a:lnTo>
                    <a:pt x="465854" y="40464"/>
                  </a:lnTo>
                  <a:cubicBezTo>
                    <a:pt x="465676" y="35932"/>
                    <a:pt x="463896" y="30333"/>
                    <a:pt x="455708" y="30333"/>
                  </a:cubicBezTo>
                  <a:cubicBezTo>
                    <a:pt x="451703" y="30333"/>
                    <a:pt x="445562" y="34688"/>
                    <a:pt x="442625" y="37531"/>
                  </a:cubicBezTo>
                  <a:cubicBezTo>
                    <a:pt x="438621" y="41442"/>
                    <a:pt x="432213" y="41442"/>
                    <a:pt x="428297" y="37443"/>
                  </a:cubicBezTo>
                  <a:cubicBezTo>
                    <a:pt x="424381" y="33532"/>
                    <a:pt x="424381" y="27134"/>
                    <a:pt x="428297" y="23224"/>
                  </a:cubicBezTo>
                  <a:cubicBezTo>
                    <a:pt x="429632" y="21891"/>
                    <a:pt x="441825" y="10161"/>
                    <a:pt x="455708" y="10161"/>
                  </a:cubicBezTo>
                  <a:close/>
                  <a:moveTo>
                    <a:pt x="303749" y="0"/>
                  </a:moveTo>
                  <a:cubicBezTo>
                    <a:pt x="320570" y="0"/>
                    <a:pt x="334188" y="13597"/>
                    <a:pt x="334188" y="30305"/>
                  </a:cubicBezTo>
                  <a:lnTo>
                    <a:pt x="343177" y="219959"/>
                  </a:lnTo>
                  <a:lnTo>
                    <a:pt x="503560" y="322785"/>
                  </a:lnTo>
                  <a:cubicBezTo>
                    <a:pt x="517623" y="330961"/>
                    <a:pt x="522607" y="349536"/>
                    <a:pt x="514241" y="364022"/>
                  </a:cubicBezTo>
                  <a:cubicBezTo>
                    <a:pt x="508812" y="373354"/>
                    <a:pt x="498754" y="379219"/>
                    <a:pt x="487896" y="379219"/>
                  </a:cubicBezTo>
                  <a:cubicBezTo>
                    <a:pt x="482645" y="379219"/>
                    <a:pt x="477393" y="377797"/>
                    <a:pt x="472765" y="375131"/>
                  </a:cubicBezTo>
                  <a:lnTo>
                    <a:pt x="303749" y="288124"/>
                  </a:lnTo>
                  <a:lnTo>
                    <a:pt x="134376" y="375398"/>
                  </a:lnTo>
                  <a:cubicBezTo>
                    <a:pt x="130193" y="377797"/>
                    <a:pt x="124941" y="379219"/>
                    <a:pt x="119601" y="379219"/>
                  </a:cubicBezTo>
                  <a:cubicBezTo>
                    <a:pt x="108832" y="379219"/>
                    <a:pt x="98686" y="373354"/>
                    <a:pt x="93345" y="364022"/>
                  </a:cubicBezTo>
                  <a:cubicBezTo>
                    <a:pt x="84890" y="349536"/>
                    <a:pt x="89874" y="330961"/>
                    <a:pt x="104382" y="322607"/>
                  </a:cubicBezTo>
                  <a:lnTo>
                    <a:pt x="264320" y="219959"/>
                  </a:lnTo>
                  <a:lnTo>
                    <a:pt x="273398" y="29861"/>
                  </a:lnTo>
                  <a:cubicBezTo>
                    <a:pt x="273398" y="13597"/>
                    <a:pt x="287016" y="0"/>
                    <a:pt x="303749" y="0"/>
                  </a:cubicBezTo>
                  <a:close/>
                </a:path>
              </a:pathLst>
            </a:custGeom>
            <a:solidFill>
              <a:srgbClr val="4AB5C2"/>
            </a:solidFill>
            <a:ln>
              <a:noFill/>
            </a:ln>
          </p:spPr>
        </p:sp>
        <p:sp>
          <p:nvSpPr>
            <p:cNvPr id="26" name="文本框 25"/>
            <p:cNvSpPr txBox="1"/>
            <p:nvPr/>
          </p:nvSpPr>
          <p:spPr>
            <a:xfrm>
              <a:off x="11777" y="1671"/>
              <a:ext cx="6523" cy="727"/>
            </a:xfrm>
            <a:prstGeom prst="rect">
              <a:avLst/>
            </a:prstGeom>
            <a:noFill/>
          </p:spPr>
          <p:txBody>
            <a:bodyPr wrap="square" rtlCol="0" anchor="ctr">
              <a:spAutoFit/>
            </a:bodyPr>
            <a:lstStyle/>
            <a:p>
              <a:r>
                <a:rPr lang="zh-CN" altLang="en-US" sz="24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思源黑体 CN Light" panose="020B0300000000000000" charset="-122"/>
                </a:rPr>
                <a:t>四川高温频创新高</a:t>
              </a:r>
              <a:endParaRPr lang="zh-CN" altLang="en-US" sz="24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思源黑体 CN Light" panose="020B0300000000000000" charset="-122"/>
              </a:endParaRPr>
            </a:p>
          </p:txBody>
        </p:sp>
      </p:grpSp>
    </p:spTree>
  </p:cSld>
  <p:clrMapOvr>
    <a:masterClrMapping/>
  </p:clrMapOvr>
  <p:transition spd="slow" advClick="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51miz-E1077777-ABB48A2A"/>
          <p:cNvPicPr>
            <a:picLocks noChangeAspect="1"/>
          </p:cNvPicPr>
          <p:nvPr/>
        </p:nvPicPr>
        <p:blipFill>
          <a:blip r:embed="rId1"/>
          <a:stretch>
            <a:fillRect/>
          </a:stretch>
        </p:blipFill>
        <p:spPr>
          <a:xfrm>
            <a:off x="2418715" y="2444750"/>
            <a:ext cx="10027285" cy="6482715"/>
          </a:xfrm>
          <a:prstGeom prst="rect">
            <a:avLst/>
          </a:prstGeom>
        </p:spPr>
      </p:pic>
      <p:grpSp>
        <p:nvGrpSpPr>
          <p:cNvPr id="97" name="Group 4"/>
          <p:cNvGrpSpPr>
            <a:grpSpLocks noChangeAspect="1"/>
          </p:cNvGrpSpPr>
          <p:nvPr/>
        </p:nvGrpSpPr>
        <p:grpSpPr bwMode="auto">
          <a:xfrm rot="10800000">
            <a:off x="6716445" y="1186678"/>
            <a:ext cx="1224318" cy="1477504"/>
            <a:chOff x="347" y="3344"/>
            <a:chExt cx="586" cy="707"/>
          </a:xfrm>
          <a:solidFill>
            <a:srgbClr val="4AB5C2"/>
          </a:solidFill>
        </p:grpSpPr>
        <p:sp>
          <p:nvSpPr>
            <p:cNvPr id="98"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a:lnSpc>
                  <a:spcPct val="120000"/>
                </a:lnSpc>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4701.2</a:t>
              </a:r>
              <a:endPar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22"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1874" tIns="20937" rIns="41874" bIns="20937" numCol="1" anchor="ctr" anchorCtr="1" compatLnSpc="1"/>
            <a:lstStyle/>
            <a:p>
              <a:pPr algn="ctr">
                <a:lnSpc>
                  <a:spcPct val="120000"/>
                </a:lnSpc>
              </a:pPr>
              <a:endParaRPr lang="en-US" sz="2000" b="1" dirty="0">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3" name="Group 4"/>
          <p:cNvGrpSpPr>
            <a:grpSpLocks noChangeAspect="1"/>
          </p:cNvGrpSpPr>
          <p:nvPr/>
        </p:nvGrpSpPr>
        <p:grpSpPr bwMode="auto">
          <a:xfrm>
            <a:off x="6356894" y="3964983"/>
            <a:ext cx="1953262" cy="1105492"/>
            <a:chOff x="2814" y="1405"/>
            <a:chExt cx="2052" cy="1510"/>
          </a:xfrm>
          <a:solidFill>
            <a:srgbClr val="4AB5C2"/>
          </a:solidFill>
        </p:grpSpPr>
        <p:sp>
          <p:nvSpPr>
            <p:cNvPr id="4" name="Freeform 5"/>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1874" tIns="20937" rIns="41874" bIns="20937" numCol="1" anchor="t" anchorCtr="0" compatLnSpc="1"/>
            <a:lstStyle/>
            <a:p>
              <a:pPr algn="just">
                <a:lnSpc>
                  <a:spcPct val="120000"/>
                </a:lnSpc>
              </a:pPr>
              <a:endParaRPr lang="en-US" sz="69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6"/>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rgbClr val="4FB8BC"/>
            </a:solidFill>
            <a:ln>
              <a:noFill/>
            </a:ln>
            <a:extLst>
              <a:ext uri="{91240B29-F687-4F45-9708-019B960494DF}">
                <a14:hiddenLine xmlns:a14="http://schemas.microsoft.com/office/drawing/2010/main" w="9525">
                  <a:solidFill>
                    <a:srgbClr val="000000"/>
                  </a:solidFill>
                  <a:round/>
                </a14:hiddenLine>
              </a:ext>
            </a:extLst>
          </p:spPr>
          <p:txBody>
            <a:bodyPr vert="horz" wrap="square" lIns="41874" tIns="20937" rIns="41874" bIns="20937" numCol="1" anchor="t" anchorCtr="0" compatLnSpc="1"/>
            <a:lstStyle/>
            <a:p>
              <a:pPr algn="just">
                <a:lnSpc>
                  <a:spcPct val="120000"/>
                </a:lnSpc>
              </a:pPr>
              <a:endParaRPr lang="en-US" sz="695"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Group 4"/>
          <p:cNvGrpSpPr>
            <a:grpSpLocks noChangeAspect="1"/>
          </p:cNvGrpSpPr>
          <p:nvPr/>
        </p:nvGrpSpPr>
        <p:grpSpPr bwMode="auto">
          <a:xfrm>
            <a:off x="7821840" y="3429000"/>
            <a:ext cx="1953262" cy="1641476"/>
            <a:chOff x="2814" y="1405"/>
            <a:chExt cx="2052" cy="1510"/>
          </a:xfrm>
          <a:solidFill>
            <a:srgbClr val="0988B3"/>
          </a:solidFill>
        </p:grpSpPr>
        <p:sp>
          <p:nvSpPr>
            <p:cNvPr id="12" name="Freeform 5"/>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1874" tIns="20937" rIns="41874" bIns="20937" numCol="1" anchor="t" anchorCtr="0" compatLnSpc="1"/>
            <a:lstStyle/>
            <a:p>
              <a:pPr algn="just">
                <a:lnSpc>
                  <a:spcPct val="120000"/>
                </a:lnSpc>
              </a:pPr>
              <a:endParaRPr lang="en-US" sz="69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6"/>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rgbClr val="3FAECC"/>
            </a:solidFill>
            <a:ln>
              <a:noFill/>
            </a:ln>
            <a:extLst>
              <a:ext uri="{91240B29-F687-4F45-9708-019B960494DF}">
                <a14:hiddenLine xmlns:a14="http://schemas.microsoft.com/office/drawing/2010/main" w="9525">
                  <a:solidFill>
                    <a:srgbClr val="000000"/>
                  </a:solidFill>
                  <a:round/>
                </a14:hiddenLine>
              </a:ext>
            </a:extLst>
          </p:spPr>
          <p:txBody>
            <a:bodyPr vert="horz" wrap="square" lIns="41874" tIns="20937" rIns="41874" bIns="20937" numCol="1" anchor="t" anchorCtr="0" compatLnSpc="1"/>
            <a:lstStyle/>
            <a:p>
              <a:pPr algn="just">
                <a:lnSpc>
                  <a:spcPct val="120000"/>
                </a:lnSpc>
              </a:pPr>
              <a:endParaRPr lang="en-US" sz="695"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4"/>
          <p:cNvGrpSpPr>
            <a:grpSpLocks noChangeAspect="1"/>
          </p:cNvGrpSpPr>
          <p:nvPr/>
        </p:nvGrpSpPr>
        <p:grpSpPr bwMode="auto">
          <a:xfrm>
            <a:off x="9330918" y="2664184"/>
            <a:ext cx="1953262" cy="2406291"/>
            <a:chOff x="2814" y="1405"/>
            <a:chExt cx="2052" cy="1510"/>
          </a:xfrm>
          <a:solidFill>
            <a:srgbClr val="4AB5C2"/>
          </a:solidFill>
        </p:grpSpPr>
        <p:sp>
          <p:nvSpPr>
            <p:cNvPr id="18" name="Freeform 5"/>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1874" tIns="20937" rIns="41874" bIns="20937" numCol="1" anchor="t" anchorCtr="0" compatLnSpc="1"/>
            <a:lstStyle/>
            <a:p>
              <a:pPr algn="just">
                <a:lnSpc>
                  <a:spcPct val="120000"/>
                </a:lnSpc>
              </a:pPr>
              <a:endParaRPr lang="en-US" sz="69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6"/>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rgbClr val="4FB8BC"/>
            </a:solidFill>
            <a:ln>
              <a:noFill/>
            </a:ln>
            <a:extLst>
              <a:ext uri="{91240B29-F687-4F45-9708-019B960494DF}">
                <a14:hiddenLine xmlns:a14="http://schemas.microsoft.com/office/drawing/2010/main" w="9525">
                  <a:solidFill>
                    <a:srgbClr val="000000"/>
                  </a:solidFill>
                  <a:round/>
                </a14:hiddenLine>
              </a:ext>
            </a:extLst>
          </p:spPr>
          <p:txBody>
            <a:bodyPr vert="horz" wrap="square" lIns="41874" tIns="20937" rIns="41874" bIns="20937" numCol="1" anchor="t" anchorCtr="0" compatLnSpc="1"/>
            <a:lstStyle/>
            <a:p>
              <a:pPr algn="just">
                <a:lnSpc>
                  <a:spcPct val="120000"/>
                </a:lnSpc>
              </a:pPr>
              <a:endParaRPr lang="en-US" sz="695"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1" name="Group 4"/>
          <p:cNvGrpSpPr>
            <a:grpSpLocks noChangeAspect="1"/>
          </p:cNvGrpSpPr>
          <p:nvPr/>
        </p:nvGrpSpPr>
        <p:grpSpPr bwMode="auto">
          <a:xfrm rot="10800000">
            <a:off x="9702573" y="1186677"/>
            <a:ext cx="1224318" cy="1477504"/>
            <a:chOff x="347" y="3344"/>
            <a:chExt cx="586" cy="707"/>
          </a:xfrm>
          <a:solidFill>
            <a:schemeClr val="accent5"/>
          </a:solidFill>
        </p:grpSpPr>
        <p:sp>
          <p:nvSpPr>
            <p:cNvPr id="92" name="Oval 5"/>
            <p:cNvSpPr>
              <a:spLocks noChangeArrowheads="1"/>
            </p:cNvSpPr>
            <p:nvPr/>
          </p:nvSpPr>
          <p:spPr bwMode="auto">
            <a:xfrm rot="10800000">
              <a:off x="347" y="3466"/>
              <a:ext cx="586" cy="585"/>
            </a:xfrm>
            <a:prstGeom prst="ellipse">
              <a:avLst/>
            </a:prstGeom>
            <a:solidFill>
              <a:srgbClr val="0988B3"/>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a:lnSpc>
                  <a:spcPct val="120000"/>
                </a:lnSpc>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6500</a:t>
              </a:r>
              <a:endPar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3"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rgbClr val="0988B3"/>
            </a:solidFill>
            <a:ln>
              <a:noFill/>
            </a:ln>
            <a:extLst>
              <a:ext uri="{91240B29-F687-4F45-9708-019B960494DF}">
                <a14:hiddenLine xmlns:a14="http://schemas.microsoft.com/office/drawing/2010/main" w="9525">
                  <a:solidFill>
                    <a:srgbClr val="000000"/>
                  </a:solidFill>
                  <a:round/>
                </a14:hiddenLine>
              </a:ext>
            </a:extLst>
          </p:spPr>
          <p:txBody>
            <a:bodyPr vert="horz" wrap="square" lIns="41874" tIns="20937" rIns="41874" bIns="20937" numCol="1" anchor="ctr" anchorCtr="1" compatLnSpc="1"/>
            <a:lstStyle/>
            <a:p>
              <a:pPr algn="ctr">
                <a:lnSpc>
                  <a:spcPct val="120000"/>
                </a:lnSpc>
              </a:pPr>
              <a:endParaRPr lang="en-US" sz="2000" b="1" dirty="0">
                <a:latin typeface="微软雅黑" panose="020B0503020204020204" pitchFamily="34" charset="-122"/>
                <a:ea typeface="微软雅黑" panose="020B0503020204020204" pitchFamily="34" charset="-122"/>
                <a:cs typeface="+mn-ea"/>
                <a:sym typeface="Arial" panose="020B0604020202020204" pitchFamily="34" charset="0"/>
              </a:endParaRPr>
            </a:p>
          </p:txBody>
        </p:sp>
      </p:grpSp>
      <p:cxnSp>
        <p:nvCxnSpPr>
          <p:cNvPr id="126" name="Straight Connector 125"/>
          <p:cNvCxnSpPr/>
          <p:nvPr/>
        </p:nvCxnSpPr>
        <p:spPr>
          <a:xfrm>
            <a:off x="7333524" y="2390257"/>
            <a:ext cx="0" cy="1574726"/>
          </a:xfrm>
          <a:prstGeom prst="line">
            <a:avLst/>
          </a:prstGeom>
          <a:ln w="12700">
            <a:solidFill>
              <a:srgbClr val="4AB5C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endCxn id="13" idx="1"/>
          </p:cNvCxnSpPr>
          <p:nvPr/>
        </p:nvCxnSpPr>
        <p:spPr>
          <a:xfrm>
            <a:off x="8798471" y="2390256"/>
            <a:ext cx="0" cy="1038744"/>
          </a:xfrm>
          <a:prstGeom prst="line">
            <a:avLst/>
          </a:prstGeom>
          <a:ln w="12700">
            <a:solidFill>
              <a:schemeClr val="accent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307549" y="2690299"/>
            <a:ext cx="0" cy="16155"/>
          </a:xfrm>
          <a:prstGeom prst="line">
            <a:avLst/>
          </a:prstGeom>
          <a:ln w="1270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10608" y="368300"/>
            <a:ext cx="4699735" cy="849976"/>
          </a:xfrm>
          <a:prstGeom prst="rect">
            <a:avLst/>
          </a:prstGeom>
        </p:spPr>
        <p:txBody>
          <a:bodyPr wrap="square">
            <a:spAutoFit/>
          </a:bodyPr>
          <a:lstStyle/>
          <a:p>
            <a:pPr algn="l">
              <a:lnSpc>
                <a:spcPct val="150000"/>
              </a:lnSpc>
              <a:buClrTx/>
              <a:buSzTx/>
              <a:buFontTx/>
            </a:pPr>
            <a:r>
              <a:rPr lang="zh-CN" altLang="en-US" sz="2400" b="1" dirty="0">
                <a:solidFill>
                  <a:srgbClr val="4AB5C2"/>
                </a:solidFill>
                <a:latin typeface="微软雅黑" panose="020B0503020204020204" pitchFamily="34" charset="-122"/>
                <a:ea typeface="微软雅黑" panose="020B0503020204020204" pitchFamily="34" charset="-122"/>
                <a:sym typeface="+mn-ea"/>
              </a:rPr>
              <a:t>四川最高电力负荷突破新高</a:t>
            </a:r>
            <a:endParaRPr lang="en-US" altLang="zh-CN" sz="2400" b="1" dirty="0">
              <a:solidFill>
                <a:srgbClr val="4AB5C2"/>
              </a:solidFill>
              <a:latin typeface="微软雅黑" panose="020B0503020204020204" pitchFamily="34" charset="-122"/>
              <a:ea typeface="微软雅黑" panose="020B0503020204020204" pitchFamily="34" charset="-122"/>
              <a:sym typeface="+mn-ea"/>
            </a:endParaRPr>
          </a:p>
          <a:p>
            <a:pPr algn="l">
              <a:lnSpc>
                <a:spcPct val="150000"/>
              </a:lnSpc>
              <a:buClrTx/>
              <a:buSzTx/>
              <a:buFontTx/>
            </a:pPr>
            <a:r>
              <a:rPr lang="en-US" altLang="zh-CN" sz="1000"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rPr>
              <a:t>Sichuan's highest power load reaches a new high</a:t>
            </a:r>
            <a:endParaRPr lang="zh-CN" altLang="en-US" sz="1000" b="1" spc="3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endParaRPr>
          </a:p>
        </p:txBody>
      </p:sp>
      <p:sp>
        <p:nvSpPr>
          <p:cNvPr id="2"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grpSp>
        <p:nvGrpSpPr>
          <p:cNvPr id="85" name="Group 4"/>
          <p:cNvGrpSpPr>
            <a:grpSpLocks noChangeAspect="1"/>
          </p:cNvGrpSpPr>
          <p:nvPr/>
        </p:nvGrpSpPr>
        <p:grpSpPr bwMode="auto">
          <a:xfrm rot="10800000">
            <a:off x="8181831" y="1196793"/>
            <a:ext cx="1224318" cy="1477504"/>
            <a:chOff x="347" y="3344"/>
            <a:chExt cx="586" cy="707"/>
          </a:xfrm>
          <a:solidFill>
            <a:srgbClr val="0988B3"/>
          </a:solidFill>
        </p:grpSpPr>
        <p:sp>
          <p:nvSpPr>
            <p:cNvPr id="86"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1" compatLnSpc="1"/>
            <a:lstStyle/>
            <a:p>
              <a:pPr algn="ctr">
                <a:lnSpc>
                  <a:spcPct val="120000"/>
                </a:lnSpc>
              </a:pPr>
              <a:r>
                <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5168.1</a:t>
              </a:r>
              <a:endParaRPr lang="en-US" sz="20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7"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41874" tIns="20937" rIns="41874" bIns="20937" numCol="1" anchor="ctr" anchorCtr="1" compatLnSpc="1"/>
            <a:lstStyle/>
            <a:p>
              <a:pPr algn="ctr">
                <a:lnSpc>
                  <a:spcPct val="120000"/>
                </a:lnSpc>
              </a:pPr>
              <a:endParaRPr lang="en-US" sz="2000" b="1" dirty="0">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10466516" y="2231736"/>
            <a:ext cx="1513598" cy="377411"/>
          </a:xfrm>
          <a:prstGeom prst="rect">
            <a:avLst/>
          </a:prstGeom>
          <a:noFill/>
        </p:spPr>
        <p:txBody>
          <a:bodyPr wrap="square" rtlCol="0" anchor="ctr">
            <a:spAutoFit/>
          </a:bodyPr>
          <a:lstStyle/>
          <a:p>
            <a:pPr marL="171450" indent="-171450">
              <a:lnSpc>
                <a:spcPct val="150000"/>
              </a:lnSpc>
              <a:buFont typeface="Arial" panose="020B0604020202020204" pitchFamily="34" charset="0"/>
              <a:buChar char="•"/>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单位：万千瓦</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6786937" y="5334847"/>
            <a:ext cx="1347470" cy="646331"/>
          </a:xfrm>
          <a:prstGeom prst="rect">
            <a:avLst/>
          </a:prstGeom>
          <a:noFill/>
        </p:spPr>
        <p:txBody>
          <a:bodyPr wrap="square" rtlCol="0" anchor="ctr">
            <a:spAutoFit/>
          </a:bodyPr>
          <a:lstStyle/>
          <a:p>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2020</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日</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8310156" y="5334847"/>
            <a:ext cx="1347470" cy="646331"/>
          </a:xfrm>
          <a:prstGeom prst="rect">
            <a:avLst/>
          </a:prstGeom>
          <a:noFill/>
        </p:spPr>
        <p:txBody>
          <a:bodyPr wrap="square" rtlCol="0" anchor="ctr">
            <a:spAutoFit/>
          </a:bodyPr>
          <a:lstStyle/>
          <a:p>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2021</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日</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9775102" y="5348157"/>
            <a:ext cx="1347470" cy="646331"/>
          </a:xfrm>
          <a:prstGeom prst="rect">
            <a:avLst/>
          </a:prstGeom>
          <a:noFill/>
        </p:spPr>
        <p:txBody>
          <a:bodyPr wrap="square" rtlCol="0" anchor="ctr">
            <a:spAutoFit/>
          </a:bodyPr>
          <a:lstStyle/>
          <a:p>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2022</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20</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日</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descr="F:\图库\绿色环保\51miz-P450442-4PF2XNTR-3840x2560.jpg51miz-P450442-4PF2XNTR-3840x2560"/>
          <p:cNvPicPr>
            <a:picLocks noChangeAspect="1"/>
          </p:cNvPicPr>
          <p:nvPr>
            <p:custDataLst>
              <p:tags r:id="rId2"/>
            </p:custDataLst>
          </p:nvPr>
        </p:nvPicPr>
        <p:blipFill rotWithShape="1">
          <a:blip r:embed="rId3"/>
          <a:srcRect/>
          <a:stretch>
            <a:fillRect/>
          </a:stretch>
        </p:blipFill>
        <p:spPr>
          <a:xfrm>
            <a:off x="-10205" y="1384504"/>
            <a:ext cx="6141362" cy="4609984"/>
          </a:xfrm>
          <a:prstGeom prst="rect">
            <a:avLst/>
          </a:prstGeom>
        </p:spPr>
      </p:pic>
      <p:sp>
        <p:nvSpPr>
          <p:cNvPr id="8" name="文本框 7"/>
          <p:cNvSpPr txBox="1"/>
          <p:nvPr/>
        </p:nvSpPr>
        <p:spPr>
          <a:xfrm>
            <a:off x="7163260" y="655814"/>
            <a:ext cx="4142105" cy="461645"/>
          </a:xfrm>
          <a:prstGeom prst="rect">
            <a:avLst/>
          </a:prstGeom>
          <a:noFill/>
        </p:spPr>
        <p:txBody>
          <a:bodyPr wrap="square" rtlCol="0" anchor="ctr">
            <a:spAutoFit/>
          </a:bodyPr>
          <a:lstStyle/>
          <a:p>
            <a:r>
              <a:rPr lang="zh-CN" altLang="en-US" sz="24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思源黑体 CN Light" panose="020B0300000000000000" charset="-122"/>
              </a:rPr>
              <a:t>四川电力负荷数据概览</a:t>
            </a:r>
            <a:endParaRPr lang="zh-CN" altLang="en-US" sz="24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思源黑体 CN Light" panose="020B0300000000000000" charset="-122"/>
            </a:endParaRPr>
          </a:p>
        </p:txBody>
      </p:sp>
      <p:sp>
        <p:nvSpPr>
          <p:cNvPr id="9" name="矩形 8"/>
          <p:cNvSpPr/>
          <p:nvPr/>
        </p:nvSpPr>
        <p:spPr bwMode="auto">
          <a:xfrm>
            <a:off x="6255094" y="205854"/>
            <a:ext cx="5623220" cy="6482715"/>
          </a:xfrm>
          <a:prstGeom prst="rect">
            <a:avLst/>
          </a:prstGeom>
          <a:noFill/>
          <a:ln w="2857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advClick="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51miz-E1077777-ABB48A2A"/>
          <p:cNvPicPr>
            <a:picLocks noChangeAspect="1"/>
          </p:cNvPicPr>
          <p:nvPr/>
        </p:nvPicPr>
        <p:blipFill>
          <a:blip r:embed="rId1"/>
          <a:stretch>
            <a:fillRect/>
          </a:stretch>
        </p:blipFill>
        <p:spPr>
          <a:xfrm>
            <a:off x="2418715" y="2444750"/>
            <a:ext cx="10027285" cy="6482715"/>
          </a:xfrm>
          <a:prstGeom prst="rect">
            <a:avLst/>
          </a:prstGeom>
        </p:spPr>
      </p:pic>
      <p:sp>
        <p:nvSpPr>
          <p:cNvPr id="65" name="椭圆 64"/>
          <p:cNvSpPr/>
          <p:nvPr/>
        </p:nvSpPr>
        <p:spPr>
          <a:xfrm>
            <a:off x="481330" y="4056763"/>
            <a:ext cx="2209800" cy="2209800"/>
          </a:xfrm>
          <a:prstGeom prst="ellipse">
            <a:avLst/>
          </a:prstGeom>
          <a:solidFill>
            <a:sysClr val="window" lastClr="FFFFFF">
              <a:lumMod val="95000"/>
            </a:sysClr>
          </a:solidFill>
          <a:ln w="15875" cap="rnd"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67" name="椭圆 66"/>
          <p:cNvSpPr/>
          <p:nvPr/>
        </p:nvSpPr>
        <p:spPr>
          <a:xfrm>
            <a:off x="732022" y="4307455"/>
            <a:ext cx="1708416" cy="1708416"/>
          </a:xfrm>
          <a:prstGeom prst="ellipse">
            <a:avLst/>
          </a:prstGeom>
          <a:solidFill>
            <a:srgbClr val="0988B3"/>
          </a:solidFill>
          <a:ln w="57150"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69" name="矩形 68"/>
          <p:cNvSpPr/>
          <p:nvPr/>
        </p:nvSpPr>
        <p:spPr>
          <a:xfrm>
            <a:off x="1028283" y="4561498"/>
            <a:ext cx="1115894" cy="120032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rPr>
              <a:t>供给下降</a:t>
            </a:r>
            <a:endParaRPr kumimoji="0" lang="zh-CN" altLang="en-US"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grpSp>
        <p:nvGrpSpPr>
          <p:cNvPr id="47" name="组合 46"/>
          <p:cNvGrpSpPr/>
          <p:nvPr/>
        </p:nvGrpSpPr>
        <p:grpSpPr>
          <a:xfrm>
            <a:off x="418522" y="1177738"/>
            <a:ext cx="2209800" cy="2209800"/>
            <a:chOff x="3244850" y="2443480"/>
            <a:chExt cx="2209800" cy="2209800"/>
          </a:xfrm>
        </p:grpSpPr>
        <p:sp>
          <p:nvSpPr>
            <p:cNvPr id="14" name="椭圆 13"/>
            <p:cNvSpPr/>
            <p:nvPr/>
          </p:nvSpPr>
          <p:spPr>
            <a:xfrm>
              <a:off x="3244850" y="2443480"/>
              <a:ext cx="2209800" cy="2209800"/>
            </a:xfrm>
            <a:prstGeom prst="ellipse">
              <a:avLst/>
            </a:prstGeom>
            <a:solidFill>
              <a:sysClr val="window" lastClr="FFFFFF">
                <a:lumMod val="95000"/>
              </a:sysClr>
            </a:solidFill>
            <a:ln w="15875" cap="rnd"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grpSp>
          <p:nvGrpSpPr>
            <p:cNvPr id="15" name="组合 14"/>
            <p:cNvGrpSpPr/>
            <p:nvPr/>
          </p:nvGrpSpPr>
          <p:grpSpPr>
            <a:xfrm>
              <a:off x="3495542" y="2694172"/>
              <a:ext cx="1708416" cy="1708416"/>
              <a:chOff x="3495542" y="2757403"/>
              <a:chExt cx="1708416" cy="1708416"/>
            </a:xfrm>
          </p:grpSpPr>
          <p:sp>
            <p:nvSpPr>
              <p:cNvPr id="16" name="椭圆 15"/>
              <p:cNvSpPr/>
              <p:nvPr/>
            </p:nvSpPr>
            <p:spPr>
              <a:xfrm>
                <a:off x="3495542" y="2757403"/>
                <a:ext cx="1708416" cy="1708416"/>
              </a:xfrm>
              <a:prstGeom prst="ellipse">
                <a:avLst/>
              </a:prstGeom>
              <a:solidFill>
                <a:srgbClr val="4AB5C2"/>
              </a:solidFill>
              <a:ln w="5715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63" name="矩形 62"/>
              <p:cNvSpPr/>
              <p:nvPr/>
            </p:nvSpPr>
            <p:spPr>
              <a:xfrm>
                <a:off x="3764777" y="3011446"/>
                <a:ext cx="1169946" cy="120032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rPr>
                  <a:t>需求上升</a:t>
                </a:r>
                <a:endParaRPr kumimoji="0" lang="zh-CN" altLang="en-US"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grpSp>
      </p:grpSp>
      <p:sp>
        <p:nvSpPr>
          <p:cNvPr id="33" name="矩形 32"/>
          <p:cNvSpPr/>
          <p:nvPr/>
        </p:nvSpPr>
        <p:spPr>
          <a:xfrm>
            <a:off x="289214" y="368300"/>
            <a:ext cx="7981950" cy="803810"/>
          </a:xfrm>
          <a:prstGeom prst="rect">
            <a:avLst/>
          </a:prstGeom>
        </p:spPr>
        <p:txBody>
          <a:bodyPr wrap="square">
            <a:spAutoFit/>
          </a:bodyPr>
          <a:lstStyle/>
          <a:p>
            <a:pPr algn="l">
              <a:lnSpc>
                <a:spcPct val="150000"/>
              </a:lnSpc>
              <a:buClrTx/>
              <a:buSzTx/>
              <a:buFontTx/>
            </a:pPr>
            <a:r>
              <a:rPr lang="en-US" altLang="zh-CN" sz="2200" b="1" dirty="0">
                <a:solidFill>
                  <a:srgbClr val="4AB5C2"/>
                </a:solidFill>
                <a:latin typeface="微软雅黑" panose="020B0503020204020204" pitchFamily="34" charset="-122"/>
                <a:ea typeface="微软雅黑" panose="020B0503020204020204" pitchFamily="34" charset="-122"/>
                <a:sym typeface="+mn-ea"/>
              </a:rPr>
              <a:t>2022</a:t>
            </a:r>
            <a:r>
              <a:rPr lang="zh-CN" altLang="en-US" sz="2200" b="1" dirty="0">
                <a:solidFill>
                  <a:srgbClr val="4AB5C2"/>
                </a:solidFill>
                <a:latin typeface="微软雅黑" panose="020B0503020204020204" pitchFamily="34" charset="-122"/>
                <a:ea typeface="微软雅黑" panose="020B0503020204020204" pitchFamily="34" charset="-122"/>
                <a:sym typeface="+mn-ea"/>
              </a:rPr>
              <a:t>年四川用电分析</a:t>
            </a:r>
            <a:endParaRPr lang="zh-CN" altLang="en-US" sz="2200" b="1" dirty="0">
              <a:solidFill>
                <a:srgbClr val="4AB5C2"/>
              </a:solidFill>
              <a:latin typeface="微软雅黑" panose="020B0503020204020204" pitchFamily="34" charset="-122"/>
              <a:ea typeface="微软雅黑" panose="020B0503020204020204" pitchFamily="34" charset="-122"/>
              <a:sym typeface="+mn-ea"/>
            </a:endParaRPr>
          </a:p>
          <a:p>
            <a:pPr algn="l">
              <a:lnSpc>
                <a:spcPct val="150000"/>
              </a:lnSpc>
              <a:buClrTx/>
              <a:buSzTx/>
              <a:buFontTx/>
            </a:pPr>
            <a:r>
              <a:rPr lang="en-US" altLang="zh-CN" sz="1000"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rPr>
              <a:t>Analysis of power consumption in Sichuan in 2022</a:t>
            </a:r>
            <a:endParaRPr lang="zh-CN" altLang="en-US" sz="1000" b="1" spc="3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endParaRPr>
          </a:p>
        </p:txBody>
      </p:sp>
      <p:sp>
        <p:nvSpPr>
          <p:cNvPr id="19"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grpSp>
        <p:nvGrpSpPr>
          <p:cNvPr id="58" name="组合 57"/>
          <p:cNvGrpSpPr/>
          <p:nvPr/>
        </p:nvGrpSpPr>
        <p:grpSpPr>
          <a:xfrm>
            <a:off x="3172571" y="1428430"/>
            <a:ext cx="6953205" cy="461665"/>
            <a:chOff x="3829281" y="1428430"/>
            <a:chExt cx="6953205" cy="461665"/>
          </a:xfrm>
        </p:grpSpPr>
        <p:sp>
          <p:nvSpPr>
            <p:cNvPr id="48" name="椭圆 47"/>
            <p:cNvSpPr/>
            <p:nvPr/>
          </p:nvSpPr>
          <p:spPr bwMode="auto">
            <a:xfrm>
              <a:off x="3829281" y="1552025"/>
              <a:ext cx="162952" cy="162952"/>
            </a:xfrm>
            <a:prstGeom prst="ellipse">
              <a:avLst/>
            </a:prstGeom>
            <a:solidFill>
              <a:srgbClr val="4AB5C2"/>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3" name="文本框 52"/>
            <p:cNvSpPr txBox="1"/>
            <p:nvPr/>
          </p:nvSpPr>
          <p:spPr>
            <a:xfrm>
              <a:off x="4430683" y="1428430"/>
              <a:ext cx="6351803" cy="461665"/>
            </a:xfrm>
            <a:prstGeom prst="rect">
              <a:avLst/>
            </a:prstGeom>
            <a:noFill/>
          </p:spPr>
          <p:txBody>
            <a:bodyPr wrap="square" rtlCol="0">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历史同期最高的电力负荷，同比</a:t>
              </a:r>
              <a:r>
                <a:rPr lang="zh-CN" altLang="en-US" sz="2400" b="1" dirty="0">
                  <a:solidFill>
                    <a:srgbClr val="FF0000"/>
                  </a:solidFill>
                  <a:latin typeface="微软雅黑" panose="020B0503020204020204" pitchFamily="34" charset="-122"/>
                  <a:ea typeface="微软雅黑" panose="020B0503020204020204" pitchFamily="34" charset="-122"/>
                </a:rPr>
                <a:t>增长</a:t>
              </a:r>
              <a:r>
                <a:rPr lang="en-US" altLang="zh-CN" sz="2400" b="1" dirty="0">
                  <a:solidFill>
                    <a:srgbClr val="FF0000"/>
                  </a:solidFill>
                  <a:latin typeface="微软雅黑" panose="020B0503020204020204" pitchFamily="34" charset="-122"/>
                  <a:ea typeface="微软雅黑" panose="020B0503020204020204" pitchFamily="34" charset="-122"/>
                </a:rPr>
                <a:t>25%</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3172571" y="2585392"/>
            <a:ext cx="8493036" cy="461665"/>
            <a:chOff x="3834406" y="2179447"/>
            <a:chExt cx="8493036" cy="461665"/>
          </a:xfrm>
        </p:grpSpPr>
        <p:sp>
          <p:nvSpPr>
            <p:cNvPr id="49" name="椭圆 48"/>
            <p:cNvSpPr/>
            <p:nvPr/>
          </p:nvSpPr>
          <p:spPr bwMode="auto">
            <a:xfrm>
              <a:off x="3834406" y="2298026"/>
              <a:ext cx="162952" cy="162952"/>
            </a:xfrm>
            <a:prstGeom prst="ellipse">
              <a:avLst/>
            </a:prstGeom>
            <a:solidFill>
              <a:srgbClr val="4AB5C2"/>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4" name="文本框 53"/>
            <p:cNvSpPr txBox="1"/>
            <p:nvPr/>
          </p:nvSpPr>
          <p:spPr>
            <a:xfrm>
              <a:off x="4430683" y="2179447"/>
              <a:ext cx="7896759" cy="461665"/>
            </a:xfrm>
            <a:prstGeom prst="rect">
              <a:avLst/>
            </a:prstGeom>
            <a:noFill/>
          </p:spPr>
          <p:txBody>
            <a:bodyPr wrap="square" rtlCol="0">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居民日用电量最高飙升至</a:t>
              </a:r>
              <a:r>
                <a:rPr lang="en-US" altLang="zh-CN" sz="2400" b="1" dirty="0">
                  <a:solidFill>
                    <a:srgbClr val="FF0000"/>
                  </a:solidFill>
                  <a:latin typeface="微软雅黑" panose="020B0503020204020204" pitchFamily="34" charset="-122"/>
                  <a:ea typeface="微软雅黑" panose="020B0503020204020204" pitchFamily="34" charset="-122"/>
                </a:rPr>
                <a:t>4.73</a:t>
              </a:r>
              <a:r>
                <a:rPr lang="zh-CN" altLang="en-US" sz="2400" b="1" dirty="0">
                  <a:solidFill>
                    <a:srgbClr val="FF0000"/>
                  </a:solidFill>
                  <a:latin typeface="微软雅黑" panose="020B0503020204020204" pitchFamily="34" charset="-122"/>
                  <a:ea typeface="微软雅黑" panose="020B0503020204020204" pitchFamily="34" charset="-122"/>
                </a:rPr>
                <a:t>亿千瓦时</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，增幅达</a:t>
              </a:r>
              <a:r>
                <a:rPr lang="en-US" altLang="zh-CN" sz="2400" b="1" dirty="0">
                  <a:solidFill>
                    <a:srgbClr val="FF0000"/>
                  </a:solidFill>
                  <a:latin typeface="微软雅黑" panose="020B0503020204020204" pitchFamily="34" charset="-122"/>
                  <a:ea typeface="微软雅黑" panose="020B0503020204020204" pitchFamily="34" charset="-122"/>
                </a:rPr>
                <a:t>263.8%</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3254047" y="4198729"/>
            <a:ext cx="8205931" cy="461665"/>
            <a:chOff x="3671454" y="4823072"/>
            <a:chExt cx="8205931" cy="461665"/>
          </a:xfrm>
        </p:grpSpPr>
        <p:sp>
          <p:nvSpPr>
            <p:cNvPr id="50" name="椭圆 49"/>
            <p:cNvSpPr/>
            <p:nvPr/>
          </p:nvSpPr>
          <p:spPr bwMode="auto">
            <a:xfrm>
              <a:off x="3671454" y="4941651"/>
              <a:ext cx="162952" cy="162952"/>
            </a:xfrm>
            <a:prstGeom prst="ellipse">
              <a:avLst/>
            </a:prstGeom>
            <a:solidFill>
              <a:srgbClr val="0988B3"/>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5" name="文本框 54"/>
            <p:cNvSpPr txBox="1"/>
            <p:nvPr/>
          </p:nvSpPr>
          <p:spPr>
            <a:xfrm>
              <a:off x="4280187" y="4823072"/>
              <a:ext cx="7597198" cy="461665"/>
            </a:xfrm>
            <a:prstGeom prst="rect">
              <a:avLst/>
            </a:prstGeom>
            <a:noFill/>
          </p:spPr>
          <p:txBody>
            <a:bodyPr wrap="square" rtlCol="0">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由高峰时期电力“紧缺”转变为全天电力电量</a:t>
              </a:r>
              <a:r>
                <a:rPr lang="zh-CN" altLang="en-US" sz="2400" b="1" dirty="0">
                  <a:solidFill>
                    <a:srgbClr val="FF0000"/>
                  </a:solidFill>
                  <a:latin typeface="微软雅黑" panose="020B0503020204020204" pitchFamily="34" charset="-122"/>
                  <a:ea typeface="微软雅黑" panose="020B0503020204020204" pitchFamily="34" charset="-122"/>
                </a:rPr>
                <a:t>“双缺”</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3254047" y="4961607"/>
            <a:ext cx="9418194" cy="400110"/>
            <a:chOff x="3671454" y="5354146"/>
            <a:chExt cx="9418194" cy="400110"/>
          </a:xfrm>
        </p:grpSpPr>
        <p:sp>
          <p:nvSpPr>
            <p:cNvPr id="51" name="椭圆 50"/>
            <p:cNvSpPr/>
            <p:nvPr/>
          </p:nvSpPr>
          <p:spPr bwMode="auto">
            <a:xfrm>
              <a:off x="3671454" y="5472725"/>
              <a:ext cx="162952" cy="162952"/>
            </a:xfrm>
            <a:prstGeom prst="ellipse">
              <a:avLst/>
            </a:prstGeom>
            <a:solidFill>
              <a:srgbClr val="0988B3"/>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6" name="文本框 55"/>
            <p:cNvSpPr txBox="1"/>
            <p:nvPr/>
          </p:nvSpPr>
          <p:spPr>
            <a:xfrm>
              <a:off x="4280188" y="5354146"/>
              <a:ext cx="8809460" cy="400110"/>
            </a:xfrm>
            <a:prstGeom prst="rect">
              <a:avLst/>
            </a:prstGeom>
            <a:noFill/>
          </p:spPr>
          <p:txBody>
            <a:bodyPr wrap="square"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天然来水电量由同期约</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9</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亿千瓦时下降至约</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4.4</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亿千瓦时，降幅超</a:t>
              </a:r>
              <a:r>
                <a:rPr lang="en-US" altLang="zh-CN" sz="2000" b="1" dirty="0">
                  <a:solidFill>
                    <a:srgbClr val="FF0000"/>
                  </a:solidFill>
                  <a:latin typeface="微软雅黑" panose="020B0503020204020204" pitchFamily="34" charset="-122"/>
                  <a:ea typeface="微软雅黑" panose="020B0503020204020204" pitchFamily="34" charset="-122"/>
                </a:rPr>
                <a:t>51%</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3254047" y="5761588"/>
            <a:ext cx="7499440" cy="461665"/>
            <a:chOff x="3671454" y="5764212"/>
            <a:chExt cx="7499440" cy="461665"/>
          </a:xfrm>
        </p:grpSpPr>
        <p:sp>
          <p:nvSpPr>
            <p:cNvPr id="52" name="椭圆 51"/>
            <p:cNvSpPr/>
            <p:nvPr/>
          </p:nvSpPr>
          <p:spPr bwMode="auto">
            <a:xfrm>
              <a:off x="3671454" y="5882791"/>
              <a:ext cx="162952" cy="162952"/>
            </a:xfrm>
            <a:prstGeom prst="ellipse">
              <a:avLst/>
            </a:prstGeom>
            <a:solidFill>
              <a:srgbClr val="0988B3"/>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7" name="文本框 56"/>
            <p:cNvSpPr txBox="1"/>
            <p:nvPr/>
          </p:nvSpPr>
          <p:spPr>
            <a:xfrm>
              <a:off x="4280187" y="5764212"/>
              <a:ext cx="6890707" cy="461665"/>
            </a:xfrm>
            <a:prstGeom prst="rect">
              <a:avLst/>
            </a:prstGeom>
            <a:noFill/>
          </p:spPr>
          <p:txBody>
            <a:bodyPr wrap="square" rtlCol="0">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多个主力水电站水库出现</a:t>
              </a:r>
              <a:r>
                <a:rPr lang="zh-CN" altLang="en-US" sz="2400" b="1" dirty="0">
                  <a:solidFill>
                    <a:srgbClr val="FF0000"/>
                  </a:solidFill>
                  <a:latin typeface="微软雅黑" panose="020B0503020204020204" pitchFamily="34" charset="-122"/>
                  <a:ea typeface="微软雅黑" panose="020B0503020204020204" pitchFamily="34" charset="-122"/>
                </a:rPr>
                <a:t>“汛期反枯”</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的罕见现象</a:t>
              </a:r>
              <a:endPar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990668" y="2422381"/>
            <a:ext cx="10604983" cy="2915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4" name="组合 13"/>
          <p:cNvGrpSpPr/>
          <p:nvPr/>
        </p:nvGrpSpPr>
        <p:grpSpPr>
          <a:xfrm>
            <a:off x="3628390" y="2144164"/>
            <a:ext cx="2294890" cy="3498850"/>
            <a:chOff x="5714" y="3861"/>
            <a:chExt cx="3614" cy="5510"/>
          </a:xfrm>
        </p:grpSpPr>
        <p:sp>
          <p:nvSpPr>
            <p:cNvPr id="20" name="椭圆 19"/>
            <p:cNvSpPr/>
            <p:nvPr/>
          </p:nvSpPr>
          <p:spPr>
            <a:xfrm>
              <a:off x="6847" y="3861"/>
              <a:ext cx="1350" cy="1343"/>
            </a:xfrm>
            <a:prstGeom prst="ellipse">
              <a:avLst/>
            </a:prstGeom>
            <a:solidFill>
              <a:srgbClr val="008ADC">
                <a:alpha val="23000"/>
              </a:srgb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ea typeface="微软雅黑" panose="020B0503020204020204" pitchFamily="34" charset="-122"/>
              </a:endParaRPr>
            </a:p>
          </p:txBody>
        </p:sp>
        <p:sp>
          <p:nvSpPr>
            <p:cNvPr id="21" name="椭圆 20"/>
            <p:cNvSpPr/>
            <p:nvPr/>
          </p:nvSpPr>
          <p:spPr>
            <a:xfrm>
              <a:off x="6957" y="3971"/>
              <a:ext cx="1128" cy="1123"/>
            </a:xfrm>
            <a:prstGeom prst="ellipse">
              <a:avLst/>
            </a:prstGeom>
            <a:solidFill>
              <a:srgbClr val="0988B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dirty="0">
                <a:ea typeface="微软雅黑" panose="020B0503020204020204" pitchFamily="34" charset="-122"/>
              </a:endParaRPr>
            </a:p>
          </p:txBody>
        </p:sp>
        <p:sp>
          <p:nvSpPr>
            <p:cNvPr id="22" name="pen_175390"/>
            <p:cNvSpPr/>
            <p:nvPr/>
          </p:nvSpPr>
          <p:spPr>
            <a:xfrm>
              <a:off x="7298" y="4247"/>
              <a:ext cx="421" cy="572"/>
            </a:xfrm>
            <a:custGeom>
              <a:avLst/>
              <a:gdLst>
                <a:gd name="T0" fmla="*/ 7386 w 7466"/>
                <a:gd name="T1" fmla="*/ 1840 h 10134"/>
                <a:gd name="T2" fmla="*/ 5333 w 7466"/>
                <a:gd name="T3" fmla="*/ 54 h 10134"/>
                <a:gd name="T4" fmla="*/ 5173 w 7466"/>
                <a:gd name="T5" fmla="*/ 0 h 10134"/>
                <a:gd name="T6" fmla="*/ 2293 w 7466"/>
                <a:gd name="T7" fmla="*/ 0 h 10134"/>
                <a:gd name="T8" fmla="*/ 2106 w 7466"/>
                <a:gd name="T9" fmla="*/ 54 h 10134"/>
                <a:gd name="T10" fmla="*/ 80 w 7466"/>
                <a:gd name="T11" fmla="*/ 1814 h 10134"/>
                <a:gd name="T12" fmla="*/ 0 w 7466"/>
                <a:gd name="T13" fmla="*/ 2027 h 10134"/>
                <a:gd name="T14" fmla="*/ 0 w 7466"/>
                <a:gd name="T15" fmla="*/ 4640 h 10134"/>
                <a:gd name="T16" fmla="*/ 53 w 7466"/>
                <a:gd name="T17" fmla="*/ 4827 h 10134"/>
                <a:gd name="T18" fmla="*/ 1786 w 7466"/>
                <a:gd name="T19" fmla="*/ 6827 h 10134"/>
                <a:gd name="T20" fmla="*/ 2266 w 7466"/>
                <a:gd name="T21" fmla="*/ 8027 h 10134"/>
                <a:gd name="T22" fmla="*/ 1866 w 7466"/>
                <a:gd name="T23" fmla="*/ 8027 h 10134"/>
                <a:gd name="T24" fmla="*/ 1866 w 7466"/>
                <a:gd name="T25" fmla="*/ 8560 h 10134"/>
                <a:gd name="T26" fmla="*/ 5600 w 7466"/>
                <a:gd name="T27" fmla="*/ 8560 h 10134"/>
                <a:gd name="T28" fmla="*/ 5600 w 7466"/>
                <a:gd name="T29" fmla="*/ 8027 h 10134"/>
                <a:gd name="T30" fmla="*/ 5200 w 7466"/>
                <a:gd name="T31" fmla="*/ 8027 h 10134"/>
                <a:gd name="T32" fmla="*/ 5680 w 7466"/>
                <a:gd name="T33" fmla="*/ 6827 h 10134"/>
                <a:gd name="T34" fmla="*/ 7413 w 7466"/>
                <a:gd name="T35" fmla="*/ 4827 h 10134"/>
                <a:gd name="T36" fmla="*/ 7466 w 7466"/>
                <a:gd name="T37" fmla="*/ 4640 h 10134"/>
                <a:gd name="T38" fmla="*/ 7466 w 7466"/>
                <a:gd name="T39" fmla="*/ 2027 h 10134"/>
                <a:gd name="T40" fmla="*/ 7386 w 7466"/>
                <a:gd name="T41" fmla="*/ 1840 h 10134"/>
                <a:gd name="T42" fmla="*/ 3733 w 7466"/>
                <a:gd name="T43" fmla="*/ 5787 h 10134"/>
                <a:gd name="T44" fmla="*/ 3013 w 7466"/>
                <a:gd name="T45" fmla="*/ 4667 h 10134"/>
                <a:gd name="T46" fmla="*/ 4426 w 7466"/>
                <a:gd name="T47" fmla="*/ 4667 h 10134"/>
                <a:gd name="T48" fmla="*/ 3733 w 7466"/>
                <a:gd name="T49" fmla="*/ 5787 h 10134"/>
                <a:gd name="T50" fmla="*/ 6933 w 7466"/>
                <a:gd name="T51" fmla="*/ 4534 h 10134"/>
                <a:gd name="T52" fmla="*/ 5226 w 7466"/>
                <a:gd name="T53" fmla="*/ 6480 h 10134"/>
                <a:gd name="T54" fmla="*/ 5173 w 7466"/>
                <a:gd name="T55" fmla="*/ 6560 h 10134"/>
                <a:gd name="T56" fmla="*/ 4613 w 7466"/>
                <a:gd name="T57" fmla="*/ 8000 h 10134"/>
                <a:gd name="T58" fmla="*/ 4000 w 7466"/>
                <a:gd name="T59" fmla="*/ 8000 h 10134"/>
                <a:gd name="T60" fmla="*/ 4000 w 7466"/>
                <a:gd name="T61" fmla="*/ 6347 h 10134"/>
                <a:gd name="T62" fmla="*/ 5146 w 7466"/>
                <a:gd name="T63" fmla="*/ 4534 h 10134"/>
                <a:gd name="T64" fmla="*/ 5146 w 7466"/>
                <a:gd name="T65" fmla="*/ 4267 h 10134"/>
                <a:gd name="T66" fmla="*/ 4906 w 7466"/>
                <a:gd name="T67" fmla="*/ 4134 h 10134"/>
                <a:gd name="T68" fmla="*/ 2506 w 7466"/>
                <a:gd name="T69" fmla="*/ 4134 h 10134"/>
                <a:gd name="T70" fmla="*/ 2266 w 7466"/>
                <a:gd name="T71" fmla="*/ 4267 h 10134"/>
                <a:gd name="T72" fmla="*/ 2266 w 7466"/>
                <a:gd name="T73" fmla="*/ 4534 h 10134"/>
                <a:gd name="T74" fmla="*/ 3413 w 7466"/>
                <a:gd name="T75" fmla="*/ 6347 h 10134"/>
                <a:gd name="T76" fmla="*/ 3413 w 7466"/>
                <a:gd name="T77" fmla="*/ 8000 h 10134"/>
                <a:gd name="T78" fmla="*/ 2800 w 7466"/>
                <a:gd name="T79" fmla="*/ 8000 h 10134"/>
                <a:gd name="T80" fmla="*/ 2240 w 7466"/>
                <a:gd name="T81" fmla="*/ 6560 h 10134"/>
                <a:gd name="T82" fmla="*/ 2186 w 7466"/>
                <a:gd name="T83" fmla="*/ 6480 h 10134"/>
                <a:gd name="T84" fmla="*/ 533 w 7466"/>
                <a:gd name="T85" fmla="*/ 4534 h 10134"/>
                <a:gd name="T86" fmla="*/ 533 w 7466"/>
                <a:gd name="T87" fmla="*/ 2160 h 10134"/>
                <a:gd name="T88" fmla="*/ 2400 w 7466"/>
                <a:gd name="T89" fmla="*/ 534 h 10134"/>
                <a:gd name="T90" fmla="*/ 5066 w 7466"/>
                <a:gd name="T91" fmla="*/ 534 h 10134"/>
                <a:gd name="T92" fmla="*/ 6933 w 7466"/>
                <a:gd name="T93" fmla="*/ 2160 h 10134"/>
                <a:gd name="T94" fmla="*/ 6933 w 7466"/>
                <a:gd name="T95" fmla="*/ 4534 h 10134"/>
                <a:gd name="T96" fmla="*/ 2133 w 7466"/>
                <a:gd name="T97" fmla="*/ 8800 h 10134"/>
                <a:gd name="T98" fmla="*/ 5333 w 7466"/>
                <a:gd name="T99" fmla="*/ 8800 h 10134"/>
                <a:gd name="T100" fmla="*/ 5333 w 7466"/>
                <a:gd name="T101" fmla="*/ 9334 h 10134"/>
                <a:gd name="T102" fmla="*/ 2133 w 7466"/>
                <a:gd name="T103" fmla="*/ 9334 h 10134"/>
                <a:gd name="T104" fmla="*/ 2133 w 7466"/>
                <a:gd name="T105" fmla="*/ 8800 h 10134"/>
                <a:gd name="T106" fmla="*/ 2666 w 7466"/>
                <a:gd name="T107" fmla="*/ 9600 h 10134"/>
                <a:gd name="T108" fmla="*/ 4800 w 7466"/>
                <a:gd name="T109" fmla="*/ 9600 h 10134"/>
                <a:gd name="T110" fmla="*/ 4800 w 7466"/>
                <a:gd name="T111" fmla="*/ 10134 h 10134"/>
                <a:gd name="T112" fmla="*/ 2666 w 7466"/>
                <a:gd name="T113" fmla="*/ 10134 h 10134"/>
                <a:gd name="T114" fmla="*/ 2666 w 7466"/>
                <a:gd name="T115" fmla="*/ 9600 h 10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66" h="10134">
                  <a:moveTo>
                    <a:pt x="7386" y="1840"/>
                  </a:moveTo>
                  <a:lnTo>
                    <a:pt x="5333" y="54"/>
                  </a:lnTo>
                  <a:cubicBezTo>
                    <a:pt x="5306" y="27"/>
                    <a:pt x="5226" y="0"/>
                    <a:pt x="5173" y="0"/>
                  </a:cubicBezTo>
                  <a:lnTo>
                    <a:pt x="2293" y="0"/>
                  </a:lnTo>
                  <a:cubicBezTo>
                    <a:pt x="2240" y="0"/>
                    <a:pt x="2160" y="27"/>
                    <a:pt x="2106" y="54"/>
                  </a:cubicBezTo>
                  <a:lnTo>
                    <a:pt x="80" y="1814"/>
                  </a:lnTo>
                  <a:cubicBezTo>
                    <a:pt x="26" y="1867"/>
                    <a:pt x="0" y="1947"/>
                    <a:pt x="0" y="2027"/>
                  </a:cubicBezTo>
                  <a:lnTo>
                    <a:pt x="0" y="4640"/>
                  </a:lnTo>
                  <a:cubicBezTo>
                    <a:pt x="0" y="4694"/>
                    <a:pt x="26" y="4774"/>
                    <a:pt x="53" y="4827"/>
                  </a:cubicBezTo>
                  <a:lnTo>
                    <a:pt x="1786" y="6827"/>
                  </a:lnTo>
                  <a:lnTo>
                    <a:pt x="2266" y="8027"/>
                  </a:lnTo>
                  <a:lnTo>
                    <a:pt x="1866" y="8027"/>
                  </a:lnTo>
                  <a:lnTo>
                    <a:pt x="1866" y="8560"/>
                  </a:lnTo>
                  <a:lnTo>
                    <a:pt x="5600" y="8560"/>
                  </a:lnTo>
                  <a:lnTo>
                    <a:pt x="5600" y="8027"/>
                  </a:lnTo>
                  <a:lnTo>
                    <a:pt x="5200" y="8027"/>
                  </a:lnTo>
                  <a:lnTo>
                    <a:pt x="5680" y="6827"/>
                  </a:lnTo>
                  <a:lnTo>
                    <a:pt x="7413" y="4827"/>
                  </a:lnTo>
                  <a:cubicBezTo>
                    <a:pt x="7466" y="4774"/>
                    <a:pt x="7466" y="4720"/>
                    <a:pt x="7466" y="4640"/>
                  </a:cubicBezTo>
                  <a:lnTo>
                    <a:pt x="7466" y="2027"/>
                  </a:lnTo>
                  <a:cubicBezTo>
                    <a:pt x="7466" y="1947"/>
                    <a:pt x="7440" y="1867"/>
                    <a:pt x="7386" y="1840"/>
                  </a:cubicBezTo>
                  <a:close/>
                  <a:moveTo>
                    <a:pt x="3733" y="5787"/>
                  </a:moveTo>
                  <a:lnTo>
                    <a:pt x="3013" y="4667"/>
                  </a:lnTo>
                  <a:lnTo>
                    <a:pt x="4426" y="4667"/>
                  </a:lnTo>
                  <a:lnTo>
                    <a:pt x="3733" y="5787"/>
                  </a:lnTo>
                  <a:close/>
                  <a:moveTo>
                    <a:pt x="6933" y="4534"/>
                  </a:moveTo>
                  <a:lnTo>
                    <a:pt x="5226" y="6480"/>
                  </a:lnTo>
                  <a:cubicBezTo>
                    <a:pt x="5200" y="6507"/>
                    <a:pt x="5200" y="6534"/>
                    <a:pt x="5173" y="6560"/>
                  </a:cubicBezTo>
                  <a:lnTo>
                    <a:pt x="4613" y="8000"/>
                  </a:lnTo>
                  <a:lnTo>
                    <a:pt x="4000" y="8000"/>
                  </a:lnTo>
                  <a:lnTo>
                    <a:pt x="4000" y="6347"/>
                  </a:lnTo>
                  <a:lnTo>
                    <a:pt x="5146" y="4534"/>
                  </a:lnTo>
                  <a:cubicBezTo>
                    <a:pt x="5200" y="4454"/>
                    <a:pt x="5200" y="4347"/>
                    <a:pt x="5146" y="4267"/>
                  </a:cubicBezTo>
                  <a:cubicBezTo>
                    <a:pt x="5093" y="4187"/>
                    <a:pt x="5013" y="4134"/>
                    <a:pt x="4906" y="4134"/>
                  </a:cubicBezTo>
                  <a:lnTo>
                    <a:pt x="2506" y="4134"/>
                  </a:lnTo>
                  <a:cubicBezTo>
                    <a:pt x="2400" y="4134"/>
                    <a:pt x="2320" y="4187"/>
                    <a:pt x="2266" y="4267"/>
                  </a:cubicBezTo>
                  <a:cubicBezTo>
                    <a:pt x="2213" y="4347"/>
                    <a:pt x="2213" y="4454"/>
                    <a:pt x="2266" y="4534"/>
                  </a:cubicBezTo>
                  <a:lnTo>
                    <a:pt x="3413" y="6347"/>
                  </a:lnTo>
                  <a:lnTo>
                    <a:pt x="3413" y="8000"/>
                  </a:lnTo>
                  <a:lnTo>
                    <a:pt x="2800" y="8000"/>
                  </a:lnTo>
                  <a:lnTo>
                    <a:pt x="2240" y="6560"/>
                  </a:lnTo>
                  <a:cubicBezTo>
                    <a:pt x="2240" y="6534"/>
                    <a:pt x="2213" y="6507"/>
                    <a:pt x="2186" y="6480"/>
                  </a:cubicBezTo>
                  <a:lnTo>
                    <a:pt x="533" y="4534"/>
                  </a:lnTo>
                  <a:lnTo>
                    <a:pt x="533" y="2160"/>
                  </a:lnTo>
                  <a:lnTo>
                    <a:pt x="2400" y="534"/>
                  </a:lnTo>
                  <a:lnTo>
                    <a:pt x="5066" y="534"/>
                  </a:lnTo>
                  <a:lnTo>
                    <a:pt x="6933" y="2160"/>
                  </a:lnTo>
                  <a:lnTo>
                    <a:pt x="6933" y="4534"/>
                  </a:lnTo>
                  <a:close/>
                  <a:moveTo>
                    <a:pt x="2133" y="8800"/>
                  </a:moveTo>
                  <a:lnTo>
                    <a:pt x="5333" y="8800"/>
                  </a:lnTo>
                  <a:lnTo>
                    <a:pt x="5333" y="9334"/>
                  </a:lnTo>
                  <a:lnTo>
                    <a:pt x="2133" y="9334"/>
                  </a:lnTo>
                  <a:lnTo>
                    <a:pt x="2133" y="8800"/>
                  </a:lnTo>
                  <a:close/>
                  <a:moveTo>
                    <a:pt x="2666" y="9600"/>
                  </a:moveTo>
                  <a:lnTo>
                    <a:pt x="4800" y="9600"/>
                  </a:lnTo>
                  <a:lnTo>
                    <a:pt x="4800" y="10134"/>
                  </a:lnTo>
                  <a:lnTo>
                    <a:pt x="2666" y="10134"/>
                  </a:lnTo>
                  <a:lnTo>
                    <a:pt x="2666" y="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ea typeface="微软雅黑" panose="020B0503020204020204" pitchFamily="34" charset="-122"/>
              </a:endParaRPr>
            </a:p>
          </p:txBody>
        </p:sp>
        <p:sp>
          <p:nvSpPr>
            <p:cNvPr id="6" name="文本框 5"/>
            <p:cNvSpPr txBox="1"/>
            <p:nvPr/>
          </p:nvSpPr>
          <p:spPr>
            <a:xfrm>
              <a:off x="6055" y="6386"/>
              <a:ext cx="2933" cy="2985"/>
            </a:xfrm>
            <a:prstGeom prst="rect">
              <a:avLst/>
            </a:prstGeom>
            <a:noFill/>
          </p:spPr>
          <p:txBody>
            <a:bodyPr wrap="square" rtlCol="0">
              <a:spAutoFit/>
            </a:bodyPr>
            <a:lstStyle/>
            <a:p>
              <a:pPr algn="ctr">
                <a:lnSpc>
                  <a:spcPct val="150000"/>
                </a:lnSpc>
              </a:pP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2022</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8</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月</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24</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日，四川渠县气温达到</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44</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℃，刷新四川省内所有国家站的最高气温记录</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endParaRPr>
            </a:p>
          </p:txBody>
        </p:sp>
        <p:sp>
          <p:nvSpPr>
            <p:cNvPr id="7" name="文本框 6"/>
            <p:cNvSpPr txBox="1"/>
            <p:nvPr/>
          </p:nvSpPr>
          <p:spPr>
            <a:xfrm>
              <a:off x="5714" y="5593"/>
              <a:ext cx="3614" cy="580"/>
            </a:xfrm>
            <a:prstGeom prst="rect">
              <a:avLst/>
            </a:prstGeom>
            <a:noFill/>
          </p:spPr>
          <p:txBody>
            <a:bodyPr wrap="square" rtlCol="0">
              <a:spAutoFit/>
            </a:bodyPr>
            <a:lstStyle>
              <a:defPPr>
                <a:defRPr lang="zh-CN"/>
              </a:defPPr>
              <a:lvl1pPr algn="ctr">
                <a:defRPr sz="3200" b="1">
                  <a:gradFill>
                    <a:gsLst>
                      <a:gs pos="0">
                        <a:schemeClr val="tx1">
                          <a:lumMod val="75000"/>
                          <a:lumOff val="25000"/>
                        </a:schemeClr>
                      </a:gs>
                      <a:gs pos="100000">
                        <a:schemeClr val="bg2">
                          <a:lumMod val="25000"/>
                        </a:schemeClr>
                      </a:gs>
                    </a:gsLst>
                    <a:lin ang="5400000" scaled="1"/>
                  </a:gradFill>
                  <a:latin typeface="汉仪旗黑-75S" panose="00020600040101010101" pitchFamily="18" charset="-122"/>
                  <a:ea typeface="汉仪旗黑-75S" panose="00020600040101010101" pitchFamily="18" charset="-122"/>
                  <a:cs typeface="+mn-ea"/>
                </a:defRPr>
              </a:lvl1pPr>
            </a:lstStyle>
            <a:p>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最极端高温</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209665" y="2144164"/>
            <a:ext cx="2294890" cy="3129280"/>
            <a:chOff x="9779" y="3861"/>
            <a:chExt cx="3614" cy="4928"/>
          </a:xfrm>
        </p:grpSpPr>
        <p:sp>
          <p:nvSpPr>
            <p:cNvPr id="18" name="椭圆 17"/>
            <p:cNvSpPr/>
            <p:nvPr/>
          </p:nvSpPr>
          <p:spPr>
            <a:xfrm>
              <a:off x="10921" y="3861"/>
              <a:ext cx="1350" cy="1343"/>
            </a:xfrm>
            <a:prstGeom prst="ellipse">
              <a:avLst/>
            </a:prstGeom>
            <a:solidFill>
              <a:srgbClr val="008ADC">
                <a:alpha val="23000"/>
              </a:srgb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ea typeface="微软雅黑" panose="020B0503020204020204" pitchFamily="34" charset="-122"/>
              </a:endParaRPr>
            </a:p>
          </p:txBody>
        </p:sp>
        <p:sp>
          <p:nvSpPr>
            <p:cNvPr id="19" name="椭圆 18"/>
            <p:cNvSpPr/>
            <p:nvPr/>
          </p:nvSpPr>
          <p:spPr>
            <a:xfrm>
              <a:off x="11032" y="3971"/>
              <a:ext cx="1128" cy="1123"/>
            </a:xfrm>
            <a:prstGeom prst="ellipse">
              <a:avLst/>
            </a:prstGeom>
            <a:solidFill>
              <a:srgbClr val="0988B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dirty="0">
                <a:ea typeface="微软雅黑" panose="020B0503020204020204" pitchFamily="34" charset="-122"/>
              </a:endParaRPr>
            </a:p>
          </p:txBody>
        </p:sp>
        <p:sp>
          <p:nvSpPr>
            <p:cNvPr id="27" name="pen_175390"/>
            <p:cNvSpPr/>
            <p:nvPr/>
          </p:nvSpPr>
          <p:spPr>
            <a:xfrm>
              <a:off x="11372" y="4276"/>
              <a:ext cx="479" cy="479"/>
            </a:xfrm>
            <a:custGeom>
              <a:avLst/>
              <a:gdLst>
                <a:gd name="T0" fmla="*/ 800 w 11200"/>
                <a:gd name="T1" fmla="*/ 10400 h 11200"/>
                <a:gd name="T2" fmla="*/ 11000 w 11200"/>
                <a:gd name="T3" fmla="*/ 10400 h 11200"/>
                <a:gd name="T4" fmla="*/ 11200 w 11200"/>
                <a:gd name="T5" fmla="*/ 10600 h 11200"/>
                <a:gd name="T6" fmla="*/ 11200 w 11200"/>
                <a:gd name="T7" fmla="*/ 11000 h 11200"/>
                <a:gd name="T8" fmla="*/ 11000 w 11200"/>
                <a:gd name="T9" fmla="*/ 11200 h 11200"/>
                <a:gd name="T10" fmla="*/ 200 w 11200"/>
                <a:gd name="T11" fmla="*/ 11200 h 11200"/>
                <a:gd name="T12" fmla="*/ 0 w 11200"/>
                <a:gd name="T13" fmla="*/ 11000 h 11200"/>
                <a:gd name="T14" fmla="*/ 0 w 11200"/>
                <a:gd name="T15" fmla="*/ 200 h 11200"/>
                <a:gd name="T16" fmla="*/ 200 w 11200"/>
                <a:gd name="T17" fmla="*/ 0 h 11200"/>
                <a:gd name="T18" fmla="*/ 600 w 11200"/>
                <a:gd name="T19" fmla="*/ 0 h 11200"/>
                <a:gd name="T20" fmla="*/ 800 w 11200"/>
                <a:gd name="T21" fmla="*/ 200 h 11200"/>
                <a:gd name="T22" fmla="*/ 800 w 11200"/>
                <a:gd name="T23" fmla="*/ 10400 h 11200"/>
                <a:gd name="T24" fmla="*/ 2000 w 11200"/>
                <a:gd name="T25" fmla="*/ 6338 h 11200"/>
                <a:gd name="T26" fmla="*/ 2600 w 11200"/>
                <a:gd name="T27" fmla="*/ 6338 h 11200"/>
                <a:gd name="T28" fmla="*/ 2800 w 11200"/>
                <a:gd name="T29" fmla="*/ 6538 h 11200"/>
                <a:gd name="T30" fmla="*/ 2800 w 11200"/>
                <a:gd name="T31" fmla="*/ 9288 h 11200"/>
                <a:gd name="T32" fmla="*/ 2600 w 11200"/>
                <a:gd name="T33" fmla="*/ 9488 h 11200"/>
                <a:gd name="T34" fmla="*/ 2000 w 11200"/>
                <a:gd name="T35" fmla="*/ 9488 h 11200"/>
                <a:gd name="T36" fmla="*/ 1800 w 11200"/>
                <a:gd name="T37" fmla="*/ 9288 h 11200"/>
                <a:gd name="T38" fmla="*/ 1800 w 11200"/>
                <a:gd name="T39" fmla="*/ 6538 h 11200"/>
                <a:gd name="T40" fmla="*/ 2000 w 11200"/>
                <a:gd name="T41" fmla="*/ 6338 h 11200"/>
                <a:gd name="T42" fmla="*/ 6500 w 11200"/>
                <a:gd name="T43" fmla="*/ 4938 h 11200"/>
                <a:gd name="T44" fmla="*/ 7100 w 11200"/>
                <a:gd name="T45" fmla="*/ 4938 h 11200"/>
                <a:gd name="T46" fmla="*/ 7300 w 11200"/>
                <a:gd name="T47" fmla="*/ 5138 h 11200"/>
                <a:gd name="T48" fmla="*/ 7300 w 11200"/>
                <a:gd name="T49" fmla="*/ 9288 h 11200"/>
                <a:gd name="T50" fmla="*/ 7100 w 11200"/>
                <a:gd name="T51" fmla="*/ 9488 h 11200"/>
                <a:gd name="T52" fmla="*/ 6500 w 11200"/>
                <a:gd name="T53" fmla="*/ 9488 h 11200"/>
                <a:gd name="T54" fmla="*/ 6300 w 11200"/>
                <a:gd name="T55" fmla="*/ 9288 h 11200"/>
                <a:gd name="T56" fmla="*/ 6300 w 11200"/>
                <a:gd name="T57" fmla="*/ 5138 h 11200"/>
                <a:gd name="T58" fmla="*/ 6500 w 11200"/>
                <a:gd name="T59" fmla="*/ 4938 h 11200"/>
                <a:gd name="T60" fmla="*/ 4250 w 11200"/>
                <a:gd name="T61" fmla="*/ 2300 h 11200"/>
                <a:gd name="T62" fmla="*/ 4850 w 11200"/>
                <a:gd name="T63" fmla="*/ 2300 h 11200"/>
                <a:gd name="T64" fmla="*/ 5050 w 11200"/>
                <a:gd name="T65" fmla="*/ 2500 h 11200"/>
                <a:gd name="T66" fmla="*/ 5050 w 11200"/>
                <a:gd name="T67" fmla="*/ 9288 h 11200"/>
                <a:gd name="T68" fmla="*/ 4850 w 11200"/>
                <a:gd name="T69" fmla="*/ 9488 h 11200"/>
                <a:gd name="T70" fmla="*/ 4250 w 11200"/>
                <a:gd name="T71" fmla="*/ 9488 h 11200"/>
                <a:gd name="T72" fmla="*/ 4050 w 11200"/>
                <a:gd name="T73" fmla="*/ 9288 h 11200"/>
                <a:gd name="T74" fmla="*/ 4050 w 11200"/>
                <a:gd name="T75" fmla="*/ 2500 h 11200"/>
                <a:gd name="T76" fmla="*/ 4250 w 11200"/>
                <a:gd name="T77" fmla="*/ 2300 h 11200"/>
                <a:gd name="T78" fmla="*/ 8750 w 11200"/>
                <a:gd name="T79" fmla="*/ 1063 h 11200"/>
                <a:gd name="T80" fmla="*/ 9350 w 11200"/>
                <a:gd name="T81" fmla="*/ 1063 h 11200"/>
                <a:gd name="T82" fmla="*/ 9550 w 11200"/>
                <a:gd name="T83" fmla="*/ 1263 h 11200"/>
                <a:gd name="T84" fmla="*/ 9550 w 11200"/>
                <a:gd name="T85" fmla="*/ 9288 h 11200"/>
                <a:gd name="T86" fmla="*/ 9350 w 11200"/>
                <a:gd name="T87" fmla="*/ 9488 h 11200"/>
                <a:gd name="T88" fmla="*/ 8750 w 11200"/>
                <a:gd name="T89" fmla="*/ 9488 h 11200"/>
                <a:gd name="T90" fmla="*/ 8550 w 11200"/>
                <a:gd name="T91" fmla="*/ 9288 h 11200"/>
                <a:gd name="T92" fmla="*/ 8550 w 11200"/>
                <a:gd name="T93" fmla="*/ 1263 h 11200"/>
                <a:gd name="T94" fmla="*/ 8750 w 11200"/>
                <a:gd name="T95" fmla="*/ 1063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00" h="11200">
                  <a:moveTo>
                    <a:pt x="800" y="10400"/>
                  </a:moveTo>
                  <a:lnTo>
                    <a:pt x="11000" y="10400"/>
                  </a:lnTo>
                  <a:cubicBezTo>
                    <a:pt x="11110" y="10400"/>
                    <a:pt x="11200" y="10490"/>
                    <a:pt x="11200" y="10600"/>
                  </a:cubicBezTo>
                  <a:lnTo>
                    <a:pt x="11200" y="11000"/>
                  </a:lnTo>
                  <a:cubicBezTo>
                    <a:pt x="11200" y="11110"/>
                    <a:pt x="11110" y="11200"/>
                    <a:pt x="11000" y="11200"/>
                  </a:cubicBezTo>
                  <a:lnTo>
                    <a:pt x="200" y="11200"/>
                  </a:lnTo>
                  <a:cubicBezTo>
                    <a:pt x="90" y="11200"/>
                    <a:pt x="0" y="11110"/>
                    <a:pt x="0" y="11000"/>
                  </a:cubicBezTo>
                  <a:lnTo>
                    <a:pt x="0" y="200"/>
                  </a:lnTo>
                  <a:cubicBezTo>
                    <a:pt x="0" y="90"/>
                    <a:pt x="90" y="0"/>
                    <a:pt x="200" y="0"/>
                  </a:cubicBezTo>
                  <a:lnTo>
                    <a:pt x="600" y="0"/>
                  </a:lnTo>
                  <a:cubicBezTo>
                    <a:pt x="710" y="0"/>
                    <a:pt x="800" y="90"/>
                    <a:pt x="800" y="200"/>
                  </a:cubicBezTo>
                  <a:lnTo>
                    <a:pt x="800" y="10400"/>
                  </a:lnTo>
                  <a:close/>
                  <a:moveTo>
                    <a:pt x="2000" y="6338"/>
                  </a:moveTo>
                  <a:lnTo>
                    <a:pt x="2600" y="6338"/>
                  </a:lnTo>
                  <a:cubicBezTo>
                    <a:pt x="2710" y="6338"/>
                    <a:pt x="2800" y="6427"/>
                    <a:pt x="2800" y="6538"/>
                  </a:cubicBezTo>
                  <a:lnTo>
                    <a:pt x="2800" y="9288"/>
                  </a:lnTo>
                  <a:cubicBezTo>
                    <a:pt x="2800" y="9398"/>
                    <a:pt x="2710" y="9488"/>
                    <a:pt x="2600" y="9488"/>
                  </a:cubicBezTo>
                  <a:lnTo>
                    <a:pt x="2000" y="9488"/>
                  </a:lnTo>
                  <a:cubicBezTo>
                    <a:pt x="1890" y="9488"/>
                    <a:pt x="1800" y="9398"/>
                    <a:pt x="1800" y="9288"/>
                  </a:cubicBezTo>
                  <a:lnTo>
                    <a:pt x="1800" y="6538"/>
                  </a:lnTo>
                  <a:cubicBezTo>
                    <a:pt x="1800" y="6427"/>
                    <a:pt x="1890" y="6338"/>
                    <a:pt x="2000" y="6338"/>
                  </a:cubicBezTo>
                  <a:close/>
                  <a:moveTo>
                    <a:pt x="6500" y="4938"/>
                  </a:moveTo>
                  <a:lnTo>
                    <a:pt x="7100" y="4938"/>
                  </a:lnTo>
                  <a:cubicBezTo>
                    <a:pt x="7210" y="4938"/>
                    <a:pt x="7300" y="5027"/>
                    <a:pt x="7300" y="5138"/>
                  </a:cubicBezTo>
                  <a:lnTo>
                    <a:pt x="7300" y="9288"/>
                  </a:lnTo>
                  <a:cubicBezTo>
                    <a:pt x="7300" y="9398"/>
                    <a:pt x="7210" y="9488"/>
                    <a:pt x="7100" y="9488"/>
                  </a:cubicBezTo>
                  <a:lnTo>
                    <a:pt x="6500" y="9488"/>
                  </a:lnTo>
                  <a:cubicBezTo>
                    <a:pt x="6390" y="9488"/>
                    <a:pt x="6300" y="9398"/>
                    <a:pt x="6300" y="9288"/>
                  </a:cubicBezTo>
                  <a:lnTo>
                    <a:pt x="6300" y="5138"/>
                  </a:lnTo>
                  <a:cubicBezTo>
                    <a:pt x="6300" y="5027"/>
                    <a:pt x="6390" y="4938"/>
                    <a:pt x="6500" y="4938"/>
                  </a:cubicBezTo>
                  <a:close/>
                  <a:moveTo>
                    <a:pt x="4250" y="2300"/>
                  </a:moveTo>
                  <a:lnTo>
                    <a:pt x="4850" y="2300"/>
                  </a:lnTo>
                  <a:cubicBezTo>
                    <a:pt x="4960" y="2300"/>
                    <a:pt x="5050" y="2390"/>
                    <a:pt x="5050" y="2500"/>
                  </a:cubicBezTo>
                  <a:lnTo>
                    <a:pt x="5050" y="9288"/>
                  </a:lnTo>
                  <a:cubicBezTo>
                    <a:pt x="5050" y="9398"/>
                    <a:pt x="4960" y="9488"/>
                    <a:pt x="4850" y="9488"/>
                  </a:cubicBezTo>
                  <a:lnTo>
                    <a:pt x="4250" y="9488"/>
                  </a:lnTo>
                  <a:cubicBezTo>
                    <a:pt x="4140" y="9488"/>
                    <a:pt x="4050" y="9398"/>
                    <a:pt x="4050" y="9288"/>
                  </a:cubicBezTo>
                  <a:lnTo>
                    <a:pt x="4050" y="2500"/>
                  </a:lnTo>
                  <a:cubicBezTo>
                    <a:pt x="4050" y="2390"/>
                    <a:pt x="4140" y="2300"/>
                    <a:pt x="4250" y="2300"/>
                  </a:cubicBezTo>
                  <a:close/>
                  <a:moveTo>
                    <a:pt x="8750" y="1063"/>
                  </a:moveTo>
                  <a:lnTo>
                    <a:pt x="9350" y="1063"/>
                  </a:lnTo>
                  <a:cubicBezTo>
                    <a:pt x="9460" y="1063"/>
                    <a:pt x="9550" y="1152"/>
                    <a:pt x="9550" y="1263"/>
                  </a:cubicBezTo>
                  <a:lnTo>
                    <a:pt x="9550" y="9288"/>
                  </a:lnTo>
                  <a:cubicBezTo>
                    <a:pt x="9550" y="9398"/>
                    <a:pt x="9460" y="9488"/>
                    <a:pt x="9350" y="9488"/>
                  </a:cubicBezTo>
                  <a:lnTo>
                    <a:pt x="8750" y="9488"/>
                  </a:lnTo>
                  <a:cubicBezTo>
                    <a:pt x="8640" y="9488"/>
                    <a:pt x="8550" y="9398"/>
                    <a:pt x="8550" y="9288"/>
                  </a:cubicBezTo>
                  <a:lnTo>
                    <a:pt x="8550" y="1263"/>
                  </a:lnTo>
                  <a:cubicBezTo>
                    <a:pt x="8550" y="1152"/>
                    <a:pt x="8640" y="1063"/>
                    <a:pt x="8750" y="1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ea typeface="微软雅黑" panose="020B0503020204020204" pitchFamily="34" charset="-122"/>
              </a:endParaRPr>
            </a:p>
          </p:txBody>
        </p:sp>
        <p:sp>
          <p:nvSpPr>
            <p:cNvPr id="8" name="文本框 7"/>
            <p:cNvSpPr txBox="1"/>
            <p:nvPr/>
          </p:nvSpPr>
          <p:spPr>
            <a:xfrm>
              <a:off x="10119" y="6386"/>
              <a:ext cx="2933" cy="2403"/>
            </a:xfrm>
            <a:prstGeom prst="rect">
              <a:avLst/>
            </a:prstGeom>
            <a:noFill/>
          </p:spPr>
          <p:txBody>
            <a:bodyPr wrap="square" rtlCol="0">
              <a:spAutoFit/>
            </a:bodyPr>
            <a:lstStyle/>
            <a:p>
              <a:pPr algn="ct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平均降水量较常年同期偏少</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51%</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，主要江河来水量较常年同期偏少</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2</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到</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5</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成</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endParaRPr>
            </a:p>
          </p:txBody>
        </p:sp>
        <p:sp>
          <p:nvSpPr>
            <p:cNvPr id="10" name="文本框 9"/>
            <p:cNvSpPr txBox="1"/>
            <p:nvPr/>
          </p:nvSpPr>
          <p:spPr>
            <a:xfrm>
              <a:off x="9779" y="5593"/>
              <a:ext cx="3614" cy="582"/>
            </a:xfrm>
            <a:prstGeom prst="rect">
              <a:avLst/>
            </a:prstGeom>
            <a:noFill/>
          </p:spPr>
          <p:txBody>
            <a:bodyPr wrap="square" rtlCol="0">
              <a:spAutoFit/>
            </a:bodyPr>
            <a:lstStyle>
              <a:defPPr>
                <a:defRPr lang="zh-CN"/>
              </a:defPPr>
              <a:lvl1pPr algn="ctr">
                <a:defRPr sz="3200" b="1">
                  <a:gradFill>
                    <a:gsLst>
                      <a:gs pos="0">
                        <a:schemeClr val="tx1">
                          <a:lumMod val="75000"/>
                          <a:lumOff val="25000"/>
                        </a:schemeClr>
                      </a:gs>
                      <a:gs pos="100000">
                        <a:schemeClr val="bg2">
                          <a:lumMod val="25000"/>
                        </a:schemeClr>
                      </a:gs>
                    </a:gsLst>
                    <a:lin ang="5400000" scaled="1"/>
                  </a:gradFill>
                  <a:latin typeface="汉仪旗黑-75S" panose="00020600040101010101" pitchFamily="18" charset="-122"/>
                  <a:ea typeface="汉仪旗黑-75S" panose="00020600040101010101" pitchFamily="18" charset="-122"/>
                  <a:cs typeface="+mn-ea"/>
                </a:defRPr>
              </a:lvl1pPr>
            </a:lstStyle>
            <a:p>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最高少降雨量</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790305" y="2144164"/>
            <a:ext cx="2294890" cy="4114800"/>
            <a:chOff x="13843" y="3861"/>
            <a:chExt cx="3614" cy="6480"/>
          </a:xfrm>
        </p:grpSpPr>
        <p:grpSp>
          <p:nvGrpSpPr>
            <p:cNvPr id="2" name="组合 1"/>
            <p:cNvGrpSpPr/>
            <p:nvPr/>
          </p:nvGrpSpPr>
          <p:grpSpPr>
            <a:xfrm>
              <a:off x="14995" y="3861"/>
              <a:ext cx="1350" cy="1343"/>
              <a:chOff x="7353556" y="1667809"/>
              <a:chExt cx="693546" cy="690282"/>
            </a:xfrm>
          </p:grpSpPr>
          <p:sp>
            <p:nvSpPr>
              <p:cNvPr id="3" name="椭圆 2"/>
              <p:cNvSpPr/>
              <p:nvPr/>
            </p:nvSpPr>
            <p:spPr>
              <a:xfrm>
                <a:off x="7353556" y="1667809"/>
                <a:ext cx="693546" cy="690282"/>
              </a:xfrm>
              <a:prstGeom prst="ellipse">
                <a:avLst/>
              </a:prstGeom>
              <a:solidFill>
                <a:srgbClr val="008ADC">
                  <a:alpha val="23000"/>
                </a:srgb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ea typeface="微软雅黑" panose="020B0503020204020204" pitchFamily="34" charset="-122"/>
                </a:endParaRPr>
              </a:p>
            </p:txBody>
          </p:sp>
          <p:sp>
            <p:nvSpPr>
              <p:cNvPr id="4" name="椭圆 3"/>
              <p:cNvSpPr/>
              <p:nvPr/>
            </p:nvSpPr>
            <p:spPr>
              <a:xfrm>
                <a:off x="7410599" y="1724338"/>
                <a:ext cx="579679" cy="566831"/>
              </a:xfrm>
              <a:prstGeom prst="ellipse">
                <a:avLst/>
              </a:prstGeom>
              <a:solidFill>
                <a:srgbClr val="0988B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dirty="0">
                  <a:ea typeface="微软雅黑" panose="020B0503020204020204" pitchFamily="34" charset="-122"/>
                </a:endParaRPr>
              </a:p>
            </p:txBody>
          </p:sp>
        </p:grpSp>
        <p:sp>
          <p:nvSpPr>
            <p:cNvPr id="26" name="pen_175390"/>
            <p:cNvSpPr/>
            <p:nvPr/>
          </p:nvSpPr>
          <p:spPr>
            <a:xfrm>
              <a:off x="15395" y="4258"/>
              <a:ext cx="550" cy="549"/>
            </a:xfrm>
            <a:custGeom>
              <a:avLst/>
              <a:gdLst>
                <a:gd name="connsiteX0" fmla="*/ 602275 w 602487"/>
                <a:gd name="connsiteY0" fmla="*/ 602275 w 602487"/>
                <a:gd name="connsiteX1" fmla="*/ 602275 w 602487"/>
                <a:gd name="connsiteY1" fmla="*/ 602275 w 602487"/>
                <a:gd name="connsiteX2" fmla="*/ 602275 w 602487"/>
                <a:gd name="connsiteY2" fmla="*/ 602275 w 602487"/>
                <a:gd name="connsiteX3" fmla="*/ 602275 w 602487"/>
                <a:gd name="connsiteY3" fmla="*/ 602275 w 602487"/>
                <a:gd name="connsiteX4" fmla="*/ 602275 w 602487"/>
                <a:gd name="connsiteY4" fmla="*/ 602275 w 602487"/>
                <a:gd name="connsiteX5" fmla="*/ 602275 w 602487"/>
                <a:gd name="connsiteY5" fmla="*/ 602275 w 602487"/>
                <a:gd name="connsiteX6" fmla="*/ 602275 w 602487"/>
                <a:gd name="connsiteY6" fmla="*/ 602275 w 602487"/>
                <a:gd name="connsiteX7" fmla="*/ 602275 w 602487"/>
                <a:gd name="connsiteY7" fmla="*/ 602275 w 602487"/>
                <a:gd name="connsiteX8" fmla="*/ 602275 w 602487"/>
                <a:gd name="connsiteY8" fmla="*/ 602275 w 602487"/>
                <a:gd name="connsiteX9" fmla="*/ 602275 w 602487"/>
                <a:gd name="connsiteY9" fmla="*/ 602275 w 602487"/>
                <a:gd name="connsiteX10" fmla="*/ 602275 w 602487"/>
                <a:gd name="connsiteY10" fmla="*/ 602275 w 602487"/>
                <a:gd name="connsiteX11" fmla="*/ 602275 w 602487"/>
                <a:gd name="connsiteY11" fmla="*/ 602275 w 602487"/>
                <a:gd name="connsiteX12" fmla="*/ 602275 w 602487"/>
                <a:gd name="connsiteY12" fmla="*/ 602275 w 602487"/>
                <a:gd name="connsiteX13" fmla="*/ 602275 w 602487"/>
                <a:gd name="connsiteY13" fmla="*/ 602275 w 602487"/>
                <a:gd name="connsiteX14" fmla="*/ 602275 w 602487"/>
                <a:gd name="connsiteY14" fmla="*/ 602275 w 602487"/>
                <a:gd name="connsiteX15" fmla="*/ 602275 w 602487"/>
                <a:gd name="connsiteY15" fmla="*/ 602275 w 602487"/>
                <a:gd name="connsiteX16" fmla="*/ 602275 w 602487"/>
                <a:gd name="connsiteY16" fmla="*/ 602275 w 602487"/>
                <a:gd name="connsiteX17" fmla="*/ 602275 w 602487"/>
                <a:gd name="connsiteY17" fmla="*/ 602275 w 602487"/>
                <a:gd name="connsiteX18" fmla="*/ 602275 w 602487"/>
                <a:gd name="connsiteY18" fmla="*/ 602275 w 602487"/>
                <a:gd name="connsiteX19" fmla="*/ 602275 w 602487"/>
                <a:gd name="connsiteY19" fmla="*/ 602275 w 602487"/>
                <a:gd name="connsiteX20" fmla="*/ 602275 w 602487"/>
                <a:gd name="connsiteY20" fmla="*/ 602275 w 602487"/>
                <a:gd name="connsiteX21" fmla="*/ 602275 w 602487"/>
                <a:gd name="connsiteY21" fmla="*/ 602275 w 602487"/>
                <a:gd name="connsiteX22" fmla="*/ 602275 w 602487"/>
                <a:gd name="connsiteY22" fmla="*/ 602275 w 602487"/>
                <a:gd name="connsiteX23" fmla="*/ 602275 w 602487"/>
                <a:gd name="connsiteY23" fmla="*/ 602275 w 602487"/>
                <a:gd name="connsiteX24" fmla="*/ 602275 w 602487"/>
                <a:gd name="connsiteY24" fmla="*/ 602275 w 602487"/>
                <a:gd name="connsiteX25" fmla="*/ 602275 w 602487"/>
                <a:gd name="connsiteY25" fmla="*/ 602275 w 602487"/>
                <a:gd name="connsiteX26" fmla="*/ 602275 w 602487"/>
                <a:gd name="connsiteY26" fmla="*/ 602275 w 602487"/>
                <a:gd name="connsiteX27" fmla="*/ 602275 w 602487"/>
                <a:gd name="connsiteY27" fmla="*/ 602275 w 602487"/>
                <a:gd name="connsiteX28" fmla="*/ 602275 w 602487"/>
                <a:gd name="connsiteY28" fmla="*/ 602275 w 602487"/>
                <a:gd name="connsiteX29" fmla="*/ 602275 w 602487"/>
                <a:gd name="connsiteY29" fmla="*/ 602275 w 602487"/>
                <a:gd name="connsiteX30" fmla="*/ 602275 w 602487"/>
                <a:gd name="connsiteY30" fmla="*/ 602275 w 602487"/>
                <a:gd name="connsiteX31" fmla="*/ 602275 w 602487"/>
                <a:gd name="connsiteY31" fmla="*/ 602275 w 602487"/>
                <a:gd name="connsiteX32" fmla="*/ 602275 w 602487"/>
                <a:gd name="connsiteY32" fmla="*/ 602275 w 602487"/>
                <a:gd name="connsiteX33" fmla="*/ 602275 w 602487"/>
                <a:gd name="connsiteY33" fmla="*/ 602275 w 602487"/>
                <a:gd name="connsiteX34" fmla="*/ 602275 w 602487"/>
                <a:gd name="connsiteY34" fmla="*/ 602275 w 602487"/>
                <a:gd name="connsiteX35" fmla="*/ 602275 w 602487"/>
                <a:gd name="connsiteY35" fmla="*/ 602275 w 602487"/>
                <a:gd name="connsiteX36" fmla="*/ 602275 w 602487"/>
                <a:gd name="connsiteY36" fmla="*/ 602275 w 602487"/>
                <a:gd name="connsiteX37" fmla="*/ 602275 w 602487"/>
                <a:gd name="connsiteY37" fmla="*/ 602275 w 602487"/>
                <a:gd name="connsiteX38" fmla="*/ 602275 w 602487"/>
                <a:gd name="connsiteY38" fmla="*/ 602275 w 602487"/>
                <a:gd name="connsiteX39" fmla="*/ 602275 w 602487"/>
                <a:gd name="connsiteY39" fmla="*/ 602275 w 602487"/>
                <a:gd name="connsiteX40" fmla="*/ 602275 w 602487"/>
                <a:gd name="connsiteY40" fmla="*/ 602275 w 602487"/>
                <a:gd name="connsiteX41" fmla="*/ 602275 w 602487"/>
                <a:gd name="connsiteY41" fmla="*/ 602275 w 602487"/>
                <a:gd name="connsiteX42" fmla="*/ 602275 w 602487"/>
                <a:gd name="connsiteY42" fmla="*/ 602275 w 602487"/>
                <a:gd name="connsiteX43" fmla="*/ 602275 w 602487"/>
                <a:gd name="connsiteY43" fmla="*/ 602275 w 602487"/>
                <a:gd name="connsiteX44" fmla="*/ 602275 w 602487"/>
                <a:gd name="connsiteY44" fmla="*/ 602275 w 602487"/>
                <a:gd name="connsiteX45" fmla="*/ 602275 w 602487"/>
                <a:gd name="connsiteY45" fmla="*/ 602275 w 602487"/>
                <a:gd name="connsiteX46" fmla="*/ 602275 w 602487"/>
                <a:gd name="connsiteY46" fmla="*/ 602275 w 602487"/>
                <a:gd name="connsiteX47" fmla="*/ 602275 w 602487"/>
                <a:gd name="connsiteY47" fmla="*/ 602275 w 602487"/>
                <a:gd name="connsiteX48" fmla="*/ 602275 w 602487"/>
                <a:gd name="connsiteY48" fmla="*/ 602275 w 602487"/>
                <a:gd name="connsiteX49" fmla="*/ 602275 w 602487"/>
                <a:gd name="connsiteY49" fmla="*/ 602275 w 602487"/>
                <a:gd name="connsiteX50" fmla="*/ 602275 w 602487"/>
                <a:gd name="connsiteY50" fmla="*/ 602275 w 602487"/>
                <a:gd name="connsiteX51" fmla="*/ 602275 w 602487"/>
                <a:gd name="connsiteY51" fmla="*/ 602275 w 602487"/>
                <a:gd name="connsiteX52" fmla="*/ 602275 w 602487"/>
                <a:gd name="connsiteY52" fmla="*/ 602275 w 602487"/>
                <a:gd name="connsiteX53" fmla="*/ 602275 w 602487"/>
                <a:gd name="connsiteY53" fmla="*/ 602275 w 602487"/>
                <a:gd name="connsiteX54" fmla="*/ 602275 w 602487"/>
                <a:gd name="connsiteY54" fmla="*/ 602275 w 602487"/>
                <a:gd name="connsiteX55" fmla="*/ 602275 w 602487"/>
                <a:gd name="connsiteY55" fmla="*/ 602275 w 602487"/>
                <a:gd name="connsiteX56" fmla="*/ 602275 w 602487"/>
                <a:gd name="connsiteY56" fmla="*/ 602275 w 602487"/>
                <a:gd name="connsiteX57" fmla="*/ 602275 w 602487"/>
                <a:gd name="connsiteY57" fmla="*/ 602275 w 602487"/>
                <a:gd name="connsiteX58" fmla="*/ 602275 w 602487"/>
                <a:gd name="connsiteY58" fmla="*/ 602275 w 602487"/>
                <a:gd name="connsiteX59" fmla="*/ 602275 w 602487"/>
                <a:gd name="connsiteY59" fmla="*/ 602275 w 602487"/>
                <a:gd name="connsiteX60" fmla="*/ 602275 w 602487"/>
                <a:gd name="connsiteY60" fmla="*/ 602275 w 602487"/>
                <a:gd name="connsiteX61" fmla="*/ 602275 w 602487"/>
                <a:gd name="connsiteY61" fmla="*/ 602275 w 602487"/>
                <a:gd name="connsiteX62" fmla="*/ 602275 w 602487"/>
                <a:gd name="connsiteY62" fmla="*/ 602275 w 602487"/>
                <a:gd name="connsiteX63" fmla="*/ 602275 w 602487"/>
                <a:gd name="connsiteY63" fmla="*/ 602275 w 602487"/>
                <a:gd name="connsiteX64" fmla="*/ 602275 w 602487"/>
                <a:gd name="connsiteY64" fmla="*/ 602275 w 602487"/>
                <a:gd name="connsiteX65" fmla="*/ 602275 w 602487"/>
                <a:gd name="connsiteY65" fmla="*/ 602275 w 602487"/>
                <a:gd name="connsiteX66" fmla="*/ 602275 w 602487"/>
                <a:gd name="connsiteY66" fmla="*/ 602275 w 602487"/>
                <a:gd name="connsiteX67" fmla="*/ 602275 w 602487"/>
                <a:gd name="connsiteY67" fmla="*/ 602275 w 602487"/>
                <a:gd name="connsiteX68" fmla="*/ 602275 w 602487"/>
                <a:gd name="connsiteY68" fmla="*/ 602275 w 602487"/>
                <a:gd name="connsiteX69" fmla="*/ 602275 w 602487"/>
                <a:gd name="connsiteY69" fmla="*/ 602275 w 602487"/>
                <a:gd name="connsiteX70" fmla="*/ 602275 w 602487"/>
                <a:gd name="connsiteY70" fmla="*/ 602275 w 602487"/>
                <a:gd name="connsiteX71" fmla="*/ 602275 w 602487"/>
                <a:gd name="connsiteY71" fmla="*/ 602275 w 602487"/>
                <a:gd name="connsiteX72" fmla="*/ 602275 w 602487"/>
                <a:gd name="connsiteY72" fmla="*/ 602275 w 602487"/>
                <a:gd name="connsiteX73" fmla="*/ 602275 w 602487"/>
                <a:gd name="connsiteY73" fmla="*/ 602275 w 602487"/>
                <a:gd name="connsiteX74" fmla="*/ 602275 w 602487"/>
                <a:gd name="connsiteY74" fmla="*/ 602275 w 602487"/>
                <a:gd name="connsiteX75" fmla="*/ 602275 w 602487"/>
                <a:gd name="connsiteY75" fmla="*/ 602275 w 602487"/>
                <a:gd name="connsiteX76" fmla="*/ 602275 w 602487"/>
                <a:gd name="connsiteY76" fmla="*/ 602275 w 602487"/>
                <a:gd name="connsiteX77" fmla="*/ 602275 w 602487"/>
                <a:gd name="connsiteY77" fmla="*/ 602275 w 602487"/>
                <a:gd name="connsiteX78" fmla="*/ 602275 w 602487"/>
                <a:gd name="connsiteY78" fmla="*/ 602275 w 602487"/>
                <a:gd name="connsiteX79" fmla="*/ 602275 w 602487"/>
                <a:gd name="connsiteY79" fmla="*/ 602275 w 602487"/>
                <a:gd name="connsiteX80" fmla="*/ 602275 w 602487"/>
                <a:gd name="connsiteY80" fmla="*/ 602275 w 602487"/>
                <a:gd name="connsiteX81" fmla="*/ 602275 w 602487"/>
                <a:gd name="connsiteY81" fmla="*/ 602275 w 602487"/>
                <a:gd name="connsiteX82" fmla="*/ 602275 w 602487"/>
                <a:gd name="connsiteY82" fmla="*/ 602275 w 602487"/>
                <a:gd name="connsiteX83" fmla="*/ 602275 w 602487"/>
                <a:gd name="connsiteY83" fmla="*/ 602275 w 602487"/>
                <a:gd name="connsiteX84" fmla="*/ 602275 w 602487"/>
                <a:gd name="connsiteY84" fmla="*/ 602275 w 602487"/>
                <a:gd name="connsiteX85" fmla="*/ 602275 w 602487"/>
                <a:gd name="connsiteY85" fmla="*/ 602275 w 602487"/>
                <a:gd name="connsiteX86" fmla="*/ 602275 w 602487"/>
                <a:gd name="connsiteY86" fmla="*/ 602275 w 602487"/>
                <a:gd name="connsiteX87" fmla="*/ 602275 w 602487"/>
                <a:gd name="connsiteY87" fmla="*/ 602275 w 602487"/>
                <a:gd name="connsiteX88" fmla="*/ 602275 w 602487"/>
                <a:gd name="connsiteY88" fmla="*/ 602275 w 602487"/>
                <a:gd name="connsiteX89" fmla="*/ 602275 w 602487"/>
                <a:gd name="connsiteY89" fmla="*/ 602275 w 602487"/>
                <a:gd name="connsiteX90" fmla="*/ 602275 w 602487"/>
                <a:gd name="connsiteY90" fmla="*/ 602275 w 602487"/>
                <a:gd name="connsiteX91" fmla="*/ 602275 w 602487"/>
                <a:gd name="connsiteY91" fmla="*/ 602275 w 602487"/>
                <a:gd name="connsiteX92" fmla="*/ 602275 w 602487"/>
                <a:gd name="connsiteY92" fmla="*/ 602275 w 60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ea typeface="微软雅黑" panose="020B0503020204020204" pitchFamily="34" charset="-122"/>
              </a:endParaRPr>
            </a:p>
          </p:txBody>
        </p:sp>
        <p:sp>
          <p:nvSpPr>
            <p:cNvPr id="46" name="文本框 45"/>
            <p:cNvSpPr txBox="1"/>
            <p:nvPr/>
          </p:nvSpPr>
          <p:spPr>
            <a:xfrm>
              <a:off x="14183" y="6386"/>
              <a:ext cx="2933" cy="3955"/>
            </a:xfrm>
            <a:prstGeom prst="rect">
              <a:avLst/>
            </a:prstGeom>
            <a:noFill/>
          </p:spPr>
          <p:txBody>
            <a:bodyPr wrap="square" rtlCol="0">
              <a:spAutoFit/>
            </a:bodyPr>
            <a:lstStyle/>
            <a:p>
              <a:pPr algn="ctr">
                <a:lnSpc>
                  <a:spcPct val="15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历史同期最高的电力负荷，同比增长</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25%</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。居民日用电量最高飙升至</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4.73</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亿千瓦时，增幅达</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rPr>
                <a:t>263.8%</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endParaRPr>
            </a:p>
            <a:p>
              <a:pPr algn="ctr">
                <a:lnSpc>
                  <a:spcPct val="120000"/>
                </a:lnSpc>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汉仪旗黑-50简" panose="00020600040101010101" pitchFamily="18" charset="-122"/>
              </a:endParaRPr>
            </a:p>
          </p:txBody>
        </p:sp>
        <p:sp>
          <p:nvSpPr>
            <p:cNvPr id="47" name="文本框 46"/>
            <p:cNvSpPr txBox="1"/>
            <p:nvPr/>
          </p:nvSpPr>
          <p:spPr>
            <a:xfrm>
              <a:off x="13843" y="5572"/>
              <a:ext cx="3614" cy="580"/>
            </a:xfrm>
            <a:prstGeom prst="rect">
              <a:avLst/>
            </a:prstGeom>
            <a:noFill/>
          </p:spPr>
          <p:txBody>
            <a:bodyPr wrap="square" rtlCol="0">
              <a:spAutoFit/>
            </a:bodyPr>
            <a:lstStyle>
              <a:defPPr>
                <a:defRPr lang="zh-CN"/>
              </a:defPPr>
              <a:lvl1pPr algn="ctr">
                <a:defRPr sz="3200" b="1">
                  <a:gradFill>
                    <a:gsLst>
                      <a:gs pos="0">
                        <a:schemeClr val="tx1">
                          <a:lumMod val="75000"/>
                          <a:lumOff val="25000"/>
                        </a:schemeClr>
                      </a:gs>
                      <a:gs pos="100000">
                        <a:schemeClr val="bg2">
                          <a:lumMod val="25000"/>
                        </a:schemeClr>
                      </a:gs>
                    </a:gsLst>
                    <a:lin ang="5400000" scaled="1"/>
                  </a:gradFill>
                  <a:latin typeface="汉仪旗黑-75S" panose="00020600040101010101" pitchFamily="18" charset="-122"/>
                  <a:ea typeface="汉仪旗黑-75S" panose="00020600040101010101" pitchFamily="18" charset="-122"/>
                  <a:cs typeface="+mn-ea"/>
                </a:defRPr>
              </a:lvl1pPr>
            </a:lstStyle>
            <a:p>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最高电力负荷</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3" name="任意多边形: 形状 91"/>
          <p:cNvSpPr/>
          <p:nvPr/>
        </p:nvSpPr>
        <p:spPr>
          <a:xfrm>
            <a:off x="882257" y="1462758"/>
            <a:ext cx="2271760" cy="5406669"/>
          </a:xfrm>
          <a:custGeom>
            <a:avLst/>
            <a:gdLst>
              <a:gd name="connsiteX0" fmla="*/ 961943 w 1880424"/>
              <a:gd name="connsiteY0" fmla="*/ 0 h 4475309"/>
              <a:gd name="connsiteX1" fmla="*/ 990917 w 1880424"/>
              <a:gd name="connsiteY1" fmla="*/ 31822 h 4475309"/>
              <a:gd name="connsiteX2" fmla="*/ 990917 w 1880424"/>
              <a:gd name="connsiteY2" fmla="*/ 231432 h 4475309"/>
              <a:gd name="connsiteX3" fmla="*/ 1219813 w 1880424"/>
              <a:gd name="connsiteY3" fmla="*/ 578579 h 4475309"/>
              <a:gd name="connsiteX4" fmla="*/ 1225608 w 1880424"/>
              <a:gd name="connsiteY4" fmla="*/ 595937 h 4475309"/>
              <a:gd name="connsiteX5" fmla="*/ 1225608 w 1880424"/>
              <a:gd name="connsiteY5" fmla="*/ 630651 h 4475309"/>
              <a:gd name="connsiteX6" fmla="*/ 1741348 w 1880424"/>
              <a:gd name="connsiteY6" fmla="*/ 919941 h 4475309"/>
              <a:gd name="connsiteX7" fmla="*/ 1755835 w 1880424"/>
              <a:gd name="connsiteY7" fmla="*/ 954656 h 4475309"/>
              <a:gd name="connsiteX8" fmla="*/ 1726861 w 1880424"/>
              <a:gd name="connsiteY8" fmla="*/ 980692 h 4475309"/>
              <a:gd name="connsiteX9" fmla="*/ 1654426 w 1880424"/>
              <a:gd name="connsiteY9" fmla="*/ 980692 h 4475309"/>
              <a:gd name="connsiteX10" fmla="*/ 1654426 w 1880424"/>
              <a:gd name="connsiteY10" fmla="*/ 1029871 h 4475309"/>
              <a:gd name="connsiteX11" fmla="*/ 1712374 w 1880424"/>
              <a:gd name="connsiteY11" fmla="*/ 1029871 h 4475309"/>
              <a:gd name="connsiteX12" fmla="*/ 1750040 w 1880424"/>
              <a:gd name="connsiteY12" fmla="*/ 1070371 h 4475309"/>
              <a:gd name="connsiteX13" fmla="*/ 1712374 w 1880424"/>
              <a:gd name="connsiteY13" fmla="*/ 1107979 h 4475309"/>
              <a:gd name="connsiteX14" fmla="*/ 1654426 w 1880424"/>
              <a:gd name="connsiteY14" fmla="*/ 1107979 h 4475309"/>
              <a:gd name="connsiteX15" fmla="*/ 1654426 w 1880424"/>
              <a:gd name="connsiteY15" fmla="*/ 1142694 h 4475309"/>
              <a:gd name="connsiteX16" fmla="*/ 1712374 w 1880424"/>
              <a:gd name="connsiteY16" fmla="*/ 1142694 h 4475309"/>
              <a:gd name="connsiteX17" fmla="*/ 1750040 w 1880424"/>
              <a:gd name="connsiteY17" fmla="*/ 1180301 h 4475309"/>
              <a:gd name="connsiteX18" fmla="*/ 1712374 w 1880424"/>
              <a:gd name="connsiteY18" fmla="*/ 1217909 h 4475309"/>
              <a:gd name="connsiteX19" fmla="*/ 1654426 w 1880424"/>
              <a:gd name="connsiteY19" fmla="*/ 1217909 h 4475309"/>
              <a:gd name="connsiteX20" fmla="*/ 1654426 w 1880424"/>
              <a:gd name="connsiteY20" fmla="*/ 1322053 h 4475309"/>
              <a:gd name="connsiteX21" fmla="*/ 1628349 w 1880424"/>
              <a:gd name="connsiteY21" fmla="*/ 1348089 h 4475309"/>
              <a:gd name="connsiteX22" fmla="*/ 1500862 w 1880424"/>
              <a:gd name="connsiteY22" fmla="*/ 1348089 h 4475309"/>
              <a:gd name="connsiteX23" fmla="*/ 1477683 w 1880424"/>
              <a:gd name="connsiteY23" fmla="*/ 1322053 h 4475309"/>
              <a:gd name="connsiteX24" fmla="*/ 1477683 w 1880424"/>
              <a:gd name="connsiteY24" fmla="*/ 1217909 h 4475309"/>
              <a:gd name="connsiteX25" fmla="*/ 1428427 w 1880424"/>
              <a:gd name="connsiteY25" fmla="*/ 1217909 h 4475309"/>
              <a:gd name="connsiteX26" fmla="*/ 1390761 w 1880424"/>
              <a:gd name="connsiteY26" fmla="*/ 1180301 h 4475309"/>
              <a:gd name="connsiteX27" fmla="*/ 1428427 w 1880424"/>
              <a:gd name="connsiteY27" fmla="*/ 1142694 h 4475309"/>
              <a:gd name="connsiteX28" fmla="*/ 1477683 w 1880424"/>
              <a:gd name="connsiteY28" fmla="*/ 1142694 h 4475309"/>
              <a:gd name="connsiteX29" fmla="*/ 1477683 w 1880424"/>
              <a:gd name="connsiteY29" fmla="*/ 1107979 h 4475309"/>
              <a:gd name="connsiteX30" fmla="*/ 1428427 w 1880424"/>
              <a:gd name="connsiteY30" fmla="*/ 1107979 h 4475309"/>
              <a:gd name="connsiteX31" fmla="*/ 1390761 w 1880424"/>
              <a:gd name="connsiteY31" fmla="*/ 1070371 h 4475309"/>
              <a:gd name="connsiteX32" fmla="*/ 1428427 w 1880424"/>
              <a:gd name="connsiteY32" fmla="*/ 1029871 h 4475309"/>
              <a:gd name="connsiteX33" fmla="*/ 1477683 w 1880424"/>
              <a:gd name="connsiteY33" fmla="*/ 1029871 h 4475309"/>
              <a:gd name="connsiteX34" fmla="*/ 1477683 w 1880424"/>
              <a:gd name="connsiteY34" fmla="*/ 980692 h 4475309"/>
              <a:gd name="connsiteX35" fmla="*/ 1225608 w 1880424"/>
              <a:gd name="connsiteY35" fmla="*/ 980692 h 4475309"/>
              <a:gd name="connsiteX36" fmla="*/ 1225608 w 1880424"/>
              <a:gd name="connsiteY36" fmla="*/ 1405947 h 4475309"/>
              <a:gd name="connsiteX37" fmla="*/ 1854347 w 1880424"/>
              <a:gd name="connsiteY37" fmla="*/ 1744416 h 4475309"/>
              <a:gd name="connsiteX38" fmla="*/ 1868835 w 1880424"/>
              <a:gd name="connsiteY38" fmla="*/ 1779131 h 4475309"/>
              <a:gd name="connsiteX39" fmla="*/ 1839860 w 1880424"/>
              <a:gd name="connsiteY39" fmla="*/ 1805167 h 4475309"/>
              <a:gd name="connsiteX40" fmla="*/ 1723964 w 1880424"/>
              <a:gd name="connsiteY40" fmla="*/ 1805167 h 4475309"/>
              <a:gd name="connsiteX41" fmla="*/ 1723964 w 1880424"/>
              <a:gd name="connsiteY41" fmla="*/ 1863025 h 4475309"/>
              <a:gd name="connsiteX42" fmla="*/ 1781912 w 1880424"/>
              <a:gd name="connsiteY42" fmla="*/ 1863025 h 4475309"/>
              <a:gd name="connsiteX43" fmla="*/ 1819578 w 1880424"/>
              <a:gd name="connsiteY43" fmla="*/ 1900632 h 4475309"/>
              <a:gd name="connsiteX44" fmla="*/ 1781912 w 1880424"/>
              <a:gd name="connsiteY44" fmla="*/ 1938240 h 4475309"/>
              <a:gd name="connsiteX45" fmla="*/ 1723964 w 1880424"/>
              <a:gd name="connsiteY45" fmla="*/ 1938240 h 4475309"/>
              <a:gd name="connsiteX46" fmla="*/ 1723964 w 1880424"/>
              <a:gd name="connsiteY46" fmla="*/ 1972955 h 4475309"/>
              <a:gd name="connsiteX47" fmla="*/ 1781912 w 1880424"/>
              <a:gd name="connsiteY47" fmla="*/ 1972955 h 4475309"/>
              <a:gd name="connsiteX48" fmla="*/ 1819578 w 1880424"/>
              <a:gd name="connsiteY48" fmla="*/ 2010562 h 4475309"/>
              <a:gd name="connsiteX49" fmla="*/ 1781912 w 1880424"/>
              <a:gd name="connsiteY49" fmla="*/ 2048170 h 4475309"/>
              <a:gd name="connsiteX50" fmla="*/ 1723964 w 1880424"/>
              <a:gd name="connsiteY50" fmla="*/ 2048170 h 4475309"/>
              <a:gd name="connsiteX51" fmla="*/ 1723964 w 1880424"/>
              <a:gd name="connsiteY51" fmla="*/ 2152314 h 4475309"/>
              <a:gd name="connsiteX52" fmla="*/ 1697887 w 1880424"/>
              <a:gd name="connsiteY52" fmla="*/ 2178350 h 4475309"/>
              <a:gd name="connsiteX53" fmla="*/ 1570401 w 1880424"/>
              <a:gd name="connsiteY53" fmla="*/ 2178350 h 4475309"/>
              <a:gd name="connsiteX54" fmla="*/ 1547221 w 1880424"/>
              <a:gd name="connsiteY54" fmla="*/ 2152314 h 4475309"/>
              <a:gd name="connsiteX55" fmla="*/ 1547221 w 1880424"/>
              <a:gd name="connsiteY55" fmla="*/ 2048170 h 4475309"/>
              <a:gd name="connsiteX56" fmla="*/ 1497965 w 1880424"/>
              <a:gd name="connsiteY56" fmla="*/ 2048170 h 4475309"/>
              <a:gd name="connsiteX57" fmla="*/ 1460299 w 1880424"/>
              <a:gd name="connsiteY57" fmla="*/ 2010562 h 4475309"/>
              <a:gd name="connsiteX58" fmla="*/ 1497965 w 1880424"/>
              <a:gd name="connsiteY58" fmla="*/ 1972955 h 4475309"/>
              <a:gd name="connsiteX59" fmla="*/ 1547221 w 1880424"/>
              <a:gd name="connsiteY59" fmla="*/ 1972955 h 4475309"/>
              <a:gd name="connsiteX60" fmla="*/ 1547221 w 1880424"/>
              <a:gd name="connsiteY60" fmla="*/ 1938240 h 4475309"/>
              <a:gd name="connsiteX61" fmla="*/ 1497965 w 1880424"/>
              <a:gd name="connsiteY61" fmla="*/ 1938240 h 4475309"/>
              <a:gd name="connsiteX62" fmla="*/ 1460299 w 1880424"/>
              <a:gd name="connsiteY62" fmla="*/ 1900632 h 4475309"/>
              <a:gd name="connsiteX63" fmla="*/ 1497965 w 1880424"/>
              <a:gd name="connsiteY63" fmla="*/ 1863025 h 4475309"/>
              <a:gd name="connsiteX64" fmla="*/ 1547221 w 1880424"/>
              <a:gd name="connsiteY64" fmla="*/ 1863025 h 4475309"/>
              <a:gd name="connsiteX65" fmla="*/ 1547221 w 1880424"/>
              <a:gd name="connsiteY65" fmla="*/ 1805167 h 4475309"/>
              <a:gd name="connsiteX66" fmla="*/ 1225608 w 1880424"/>
              <a:gd name="connsiteY66" fmla="*/ 1805167 h 4475309"/>
              <a:gd name="connsiteX67" fmla="*/ 1225608 w 1880424"/>
              <a:gd name="connsiteY67" fmla="*/ 2424246 h 4475309"/>
              <a:gd name="connsiteX68" fmla="*/ 1471888 w 1880424"/>
              <a:gd name="connsiteY68" fmla="*/ 3636369 h 4475309"/>
              <a:gd name="connsiteX69" fmla="*/ 1793502 w 1880424"/>
              <a:gd name="connsiteY69" fmla="*/ 4371165 h 4475309"/>
              <a:gd name="connsiteX70" fmla="*/ 1796399 w 1880424"/>
              <a:gd name="connsiteY70" fmla="*/ 4382737 h 4475309"/>
              <a:gd name="connsiteX71" fmla="*/ 1880424 w 1880424"/>
              <a:gd name="connsiteY71" fmla="*/ 4382737 h 4475309"/>
              <a:gd name="connsiteX72" fmla="*/ 1880424 w 1880424"/>
              <a:gd name="connsiteY72" fmla="*/ 4475309 h 4475309"/>
              <a:gd name="connsiteX73" fmla="*/ 1408145 w 1880424"/>
              <a:gd name="connsiteY73" fmla="*/ 4475309 h 4475309"/>
              <a:gd name="connsiteX74" fmla="*/ 1408145 w 1880424"/>
              <a:gd name="connsiteY74" fmla="*/ 4382737 h 4475309"/>
              <a:gd name="connsiteX75" fmla="*/ 1515350 w 1880424"/>
              <a:gd name="connsiteY75" fmla="*/ 4382737 h 4475309"/>
              <a:gd name="connsiteX76" fmla="*/ 1025686 w 1880424"/>
              <a:gd name="connsiteY76" fmla="*/ 3676870 h 4475309"/>
              <a:gd name="connsiteX77" fmla="*/ 857636 w 1880424"/>
              <a:gd name="connsiteY77" fmla="*/ 3676870 h 4475309"/>
              <a:gd name="connsiteX78" fmla="*/ 359280 w 1880424"/>
              <a:gd name="connsiteY78" fmla="*/ 4382737 h 4475309"/>
              <a:gd name="connsiteX79" fmla="*/ 475177 w 1880424"/>
              <a:gd name="connsiteY79" fmla="*/ 4382737 h 4475309"/>
              <a:gd name="connsiteX80" fmla="*/ 475177 w 1880424"/>
              <a:gd name="connsiteY80" fmla="*/ 4475309 h 4475309"/>
              <a:gd name="connsiteX81" fmla="*/ 0 w 1880424"/>
              <a:gd name="connsiteY81" fmla="*/ 4475309 h 4475309"/>
              <a:gd name="connsiteX82" fmla="*/ 0 w 1880424"/>
              <a:gd name="connsiteY82" fmla="*/ 4382737 h 4475309"/>
              <a:gd name="connsiteX83" fmla="*/ 86923 w 1880424"/>
              <a:gd name="connsiteY83" fmla="*/ 4382737 h 4475309"/>
              <a:gd name="connsiteX84" fmla="*/ 89820 w 1880424"/>
              <a:gd name="connsiteY84" fmla="*/ 4371165 h 4475309"/>
              <a:gd name="connsiteX85" fmla="*/ 411434 w 1880424"/>
              <a:gd name="connsiteY85" fmla="*/ 3636369 h 4475309"/>
              <a:gd name="connsiteX86" fmla="*/ 695380 w 1880424"/>
              <a:gd name="connsiteY86" fmla="*/ 2421353 h 4475309"/>
              <a:gd name="connsiteX87" fmla="*/ 695380 w 1880424"/>
              <a:gd name="connsiteY87" fmla="*/ 1805167 h 4475309"/>
              <a:gd name="connsiteX88" fmla="*/ 382459 w 1880424"/>
              <a:gd name="connsiteY88" fmla="*/ 1805167 h 4475309"/>
              <a:gd name="connsiteX89" fmla="*/ 382459 w 1880424"/>
              <a:gd name="connsiteY89" fmla="*/ 1868811 h 4475309"/>
              <a:gd name="connsiteX90" fmla="*/ 440408 w 1880424"/>
              <a:gd name="connsiteY90" fmla="*/ 1868811 h 4475309"/>
              <a:gd name="connsiteX91" fmla="*/ 478074 w 1880424"/>
              <a:gd name="connsiteY91" fmla="*/ 1906418 h 4475309"/>
              <a:gd name="connsiteX92" fmla="*/ 440408 w 1880424"/>
              <a:gd name="connsiteY92" fmla="*/ 1944026 h 4475309"/>
              <a:gd name="connsiteX93" fmla="*/ 382459 w 1880424"/>
              <a:gd name="connsiteY93" fmla="*/ 1944026 h 4475309"/>
              <a:gd name="connsiteX94" fmla="*/ 382459 w 1880424"/>
              <a:gd name="connsiteY94" fmla="*/ 1978741 h 4475309"/>
              <a:gd name="connsiteX95" fmla="*/ 440408 w 1880424"/>
              <a:gd name="connsiteY95" fmla="*/ 1978741 h 4475309"/>
              <a:gd name="connsiteX96" fmla="*/ 478074 w 1880424"/>
              <a:gd name="connsiteY96" fmla="*/ 2016348 h 4475309"/>
              <a:gd name="connsiteX97" fmla="*/ 440408 w 1880424"/>
              <a:gd name="connsiteY97" fmla="*/ 2053956 h 4475309"/>
              <a:gd name="connsiteX98" fmla="*/ 382459 w 1880424"/>
              <a:gd name="connsiteY98" fmla="*/ 2053956 h 4475309"/>
              <a:gd name="connsiteX99" fmla="*/ 382459 w 1880424"/>
              <a:gd name="connsiteY99" fmla="*/ 2158100 h 4475309"/>
              <a:gd name="connsiteX100" fmla="*/ 356383 w 1880424"/>
              <a:gd name="connsiteY100" fmla="*/ 2184136 h 4475309"/>
              <a:gd name="connsiteX101" fmla="*/ 228896 w 1880424"/>
              <a:gd name="connsiteY101" fmla="*/ 2184136 h 4475309"/>
              <a:gd name="connsiteX102" fmla="*/ 202819 w 1880424"/>
              <a:gd name="connsiteY102" fmla="*/ 2158100 h 4475309"/>
              <a:gd name="connsiteX103" fmla="*/ 202819 w 1880424"/>
              <a:gd name="connsiteY103" fmla="*/ 2053956 h 4475309"/>
              <a:gd name="connsiteX104" fmla="*/ 153563 w 1880424"/>
              <a:gd name="connsiteY104" fmla="*/ 2053956 h 4475309"/>
              <a:gd name="connsiteX105" fmla="*/ 115897 w 1880424"/>
              <a:gd name="connsiteY105" fmla="*/ 2016348 h 4475309"/>
              <a:gd name="connsiteX106" fmla="*/ 153563 w 1880424"/>
              <a:gd name="connsiteY106" fmla="*/ 1978741 h 4475309"/>
              <a:gd name="connsiteX107" fmla="*/ 202819 w 1880424"/>
              <a:gd name="connsiteY107" fmla="*/ 1978741 h 4475309"/>
              <a:gd name="connsiteX108" fmla="*/ 202819 w 1880424"/>
              <a:gd name="connsiteY108" fmla="*/ 1944026 h 4475309"/>
              <a:gd name="connsiteX109" fmla="*/ 153563 w 1880424"/>
              <a:gd name="connsiteY109" fmla="*/ 1944026 h 4475309"/>
              <a:gd name="connsiteX110" fmla="*/ 115897 w 1880424"/>
              <a:gd name="connsiteY110" fmla="*/ 1906418 h 4475309"/>
              <a:gd name="connsiteX111" fmla="*/ 153563 w 1880424"/>
              <a:gd name="connsiteY111" fmla="*/ 1868811 h 4475309"/>
              <a:gd name="connsiteX112" fmla="*/ 202819 w 1880424"/>
              <a:gd name="connsiteY112" fmla="*/ 1868811 h 4475309"/>
              <a:gd name="connsiteX113" fmla="*/ 202819 w 1880424"/>
              <a:gd name="connsiteY113" fmla="*/ 1805167 h 4475309"/>
              <a:gd name="connsiteX114" fmla="*/ 81128 w 1880424"/>
              <a:gd name="connsiteY114" fmla="*/ 1805167 h 4475309"/>
              <a:gd name="connsiteX115" fmla="*/ 49256 w 1880424"/>
              <a:gd name="connsiteY115" fmla="*/ 1779131 h 4475309"/>
              <a:gd name="connsiteX116" fmla="*/ 63743 w 1880424"/>
              <a:gd name="connsiteY116" fmla="*/ 1744416 h 4475309"/>
              <a:gd name="connsiteX117" fmla="*/ 695380 w 1880424"/>
              <a:gd name="connsiteY117" fmla="*/ 1400162 h 4475309"/>
              <a:gd name="connsiteX118" fmla="*/ 695380 w 1880424"/>
              <a:gd name="connsiteY118" fmla="*/ 980692 h 4475309"/>
              <a:gd name="connsiteX119" fmla="*/ 475177 w 1880424"/>
              <a:gd name="connsiteY119" fmla="*/ 980692 h 4475309"/>
              <a:gd name="connsiteX120" fmla="*/ 475177 w 1880424"/>
              <a:gd name="connsiteY120" fmla="*/ 1029871 h 4475309"/>
              <a:gd name="connsiteX121" fmla="*/ 533125 w 1880424"/>
              <a:gd name="connsiteY121" fmla="*/ 1029871 h 4475309"/>
              <a:gd name="connsiteX122" fmla="*/ 570791 w 1880424"/>
              <a:gd name="connsiteY122" fmla="*/ 1070371 h 4475309"/>
              <a:gd name="connsiteX123" fmla="*/ 533125 w 1880424"/>
              <a:gd name="connsiteY123" fmla="*/ 1107979 h 4475309"/>
              <a:gd name="connsiteX124" fmla="*/ 475177 w 1880424"/>
              <a:gd name="connsiteY124" fmla="*/ 1107979 h 4475309"/>
              <a:gd name="connsiteX125" fmla="*/ 475177 w 1880424"/>
              <a:gd name="connsiteY125" fmla="*/ 1142694 h 4475309"/>
              <a:gd name="connsiteX126" fmla="*/ 533125 w 1880424"/>
              <a:gd name="connsiteY126" fmla="*/ 1142694 h 4475309"/>
              <a:gd name="connsiteX127" fmla="*/ 570791 w 1880424"/>
              <a:gd name="connsiteY127" fmla="*/ 1180301 h 4475309"/>
              <a:gd name="connsiteX128" fmla="*/ 533125 w 1880424"/>
              <a:gd name="connsiteY128" fmla="*/ 1217909 h 4475309"/>
              <a:gd name="connsiteX129" fmla="*/ 475177 w 1880424"/>
              <a:gd name="connsiteY129" fmla="*/ 1217909 h 4475309"/>
              <a:gd name="connsiteX130" fmla="*/ 475177 w 1880424"/>
              <a:gd name="connsiteY130" fmla="*/ 1322053 h 4475309"/>
              <a:gd name="connsiteX131" fmla="*/ 451997 w 1880424"/>
              <a:gd name="connsiteY131" fmla="*/ 1348089 h 4475309"/>
              <a:gd name="connsiteX132" fmla="*/ 324511 w 1880424"/>
              <a:gd name="connsiteY132" fmla="*/ 1348089 h 4475309"/>
              <a:gd name="connsiteX133" fmla="*/ 298434 w 1880424"/>
              <a:gd name="connsiteY133" fmla="*/ 1322053 h 4475309"/>
              <a:gd name="connsiteX134" fmla="*/ 298434 w 1880424"/>
              <a:gd name="connsiteY134" fmla="*/ 1217909 h 4475309"/>
              <a:gd name="connsiteX135" fmla="*/ 249178 w 1880424"/>
              <a:gd name="connsiteY135" fmla="*/ 1217909 h 4475309"/>
              <a:gd name="connsiteX136" fmla="*/ 211512 w 1880424"/>
              <a:gd name="connsiteY136" fmla="*/ 1180301 h 4475309"/>
              <a:gd name="connsiteX137" fmla="*/ 249178 w 1880424"/>
              <a:gd name="connsiteY137" fmla="*/ 1142694 h 4475309"/>
              <a:gd name="connsiteX138" fmla="*/ 298434 w 1880424"/>
              <a:gd name="connsiteY138" fmla="*/ 1142694 h 4475309"/>
              <a:gd name="connsiteX139" fmla="*/ 298434 w 1880424"/>
              <a:gd name="connsiteY139" fmla="*/ 1107979 h 4475309"/>
              <a:gd name="connsiteX140" fmla="*/ 249178 w 1880424"/>
              <a:gd name="connsiteY140" fmla="*/ 1107979 h 4475309"/>
              <a:gd name="connsiteX141" fmla="*/ 211512 w 1880424"/>
              <a:gd name="connsiteY141" fmla="*/ 1070371 h 4475309"/>
              <a:gd name="connsiteX142" fmla="*/ 249178 w 1880424"/>
              <a:gd name="connsiteY142" fmla="*/ 1029871 h 4475309"/>
              <a:gd name="connsiteX143" fmla="*/ 298434 w 1880424"/>
              <a:gd name="connsiteY143" fmla="*/ 1029871 h 4475309"/>
              <a:gd name="connsiteX144" fmla="*/ 298434 w 1880424"/>
              <a:gd name="connsiteY144" fmla="*/ 980692 h 4475309"/>
              <a:gd name="connsiteX145" fmla="*/ 194127 w 1880424"/>
              <a:gd name="connsiteY145" fmla="*/ 980692 h 4475309"/>
              <a:gd name="connsiteX146" fmla="*/ 162256 w 1880424"/>
              <a:gd name="connsiteY146" fmla="*/ 954656 h 4475309"/>
              <a:gd name="connsiteX147" fmla="*/ 176743 w 1880424"/>
              <a:gd name="connsiteY147" fmla="*/ 919941 h 4475309"/>
              <a:gd name="connsiteX148" fmla="*/ 695380 w 1880424"/>
              <a:gd name="connsiteY148" fmla="*/ 624865 h 4475309"/>
              <a:gd name="connsiteX149" fmla="*/ 695380 w 1880424"/>
              <a:gd name="connsiteY149" fmla="*/ 595937 h 4475309"/>
              <a:gd name="connsiteX150" fmla="*/ 701175 w 1880424"/>
              <a:gd name="connsiteY150" fmla="*/ 578579 h 4475309"/>
              <a:gd name="connsiteX151" fmla="*/ 930071 w 1880424"/>
              <a:gd name="connsiteY151" fmla="*/ 231432 h 4475309"/>
              <a:gd name="connsiteX152" fmla="*/ 930071 w 1880424"/>
              <a:gd name="connsiteY152" fmla="*/ 31822 h 4475309"/>
              <a:gd name="connsiteX153" fmla="*/ 961943 w 1880424"/>
              <a:gd name="connsiteY153" fmla="*/ 0 h 4475309"/>
              <a:gd name="connsiteX154" fmla="*/ 961943 w 1880424"/>
              <a:gd name="connsiteY154" fmla="*/ 297968 h 4475309"/>
              <a:gd name="connsiteX155" fmla="*/ 759124 w 1880424"/>
              <a:gd name="connsiteY155" fmla="*/ 604615 h 4475309"/>
              <a:gd name="connsiteX156" fmla="*/ 759124 w 1880424"/>
              <a:gd name="connsiteY156" fmla="*/ 621973 h 4475309"/>
              <a:gd name="connsiteX157" fmla="*/ 759124 w 1880424"/>
              <a:gd name="connsiteY157" fmla="*/ 624865 h 4475309"/>
              <a:gd name="connsiteX158" fmla="*/ 762021 w 1880424"/>
              <a:gd name="connsiteY158" fmla="*/ 627758 h 4475309"/>
              <a:gd name="connsiteX159" fmla="*/ 1161865 w 1880424"/>
              <a:gd name="connsiteY159" fmla="*/ 627758 h 4475309"/>
              <a:gd name="connsiteX160" fmla="*/ 1161865 w 1880424"/>
              <a:gd name="connsiteY160" fmla="*/ 604615 h 4475309"/>
              <a:gd name="connsiteX161" fmla="*/ 961943 w 1880424"/>
              <a:gd name="connsiteY161" fmla="*/ 297968 h 4475309"/>
              <a:gd name="connsiteX162" fmla="*/ 764918 w 1880424"/>
              <a:gd name="connsiteY162" fmla="*/ 679831 h 4475309"/>
              <a:gd name="connsiteX163" fmla="*/ 964840 w 1880424"/>
              <a:gd name="connsiteY163" fmla="*/ 867869 h 4475309"/>
              <a:gd name="connsiteX164" fmla="*/ 1161865 w 1880424"/>
              <a:gd name="connsiteY164" fmla="*/ 679831 h 4475309"/>
              <a:gd name="connsiteX165" fmla="*/ 764918 w 1880424"/>
              <a:gd name="connsiteY165" fmla="*/ 679831 h 4475309"/>
              <a:gd name="connsiteX166" fmla="*/ 1225608 w 1880424"/>
              <a:gd name="connsiteY166" fmla="*/ 702974 h 4475309"/>
              <a:gd name="connsiteX167" fmla="*/ 1225608 w 1880424"/>
              <a:gd name="connsiteY167" fmla="*/ 917048 h 4475309"/>
              <a:gd name="connsiteX168" fmla="*/ 1605170 w 1880424"/>
              <a:gd name="connsiteY168" fmla="*/ 917048 h 4475309"/>
              <a:gd name="connsiteX169" fmla="*/ 1225608 w 1880424"/>
              <a:gd name="connsiteY169" fmla="*/ 702974 h 4475309"/>
              <a:gd name="connsiteX170" fmla="*/ 1161865 w 1880424"/>
              <a:gd name="connsiteY170" fmla="*/ 749260 h 4475309"/>
              <a:gd name="connsiteX171" fmla="*/ 999609 w 1880424"/>
              <a:gd name="connsiteY171" fmla="*/ 902583 h 4475309"/>
              <a:gd name="connsiteX172" fmla="*/ 1014096 w 1880424"/>
              <a:gd name="connsiteY172" fmla="*/ 917048 h 4475309"/>
              <a:gd name="connsiteX173" fmla="*/ 1161865 w 1880424"/>
              <a:gd name="connsiteY173" fmla="*/ 917048 h 4475309"/>
              <a:gd name="connsiteX174" fmla="*/ 1161865 w 1880424"/>
              <a:gd name="connsiteY174" fmla="*/ 749260 h 4475309"/>
              <a:gd name="connsiteX175" fmla="*/ 695380 w 1880424"/>
              <a:gd name="connsiteY175" fmla="*/ 697188 h 4475309"/>
              <a:gd name="connsiteX176" fmla="*/ 312921 w 1880424"/>
              <a:gd name="connsiteY176" fmla="*/ 917048 h 4475309"/>
              <a:gd name="connsiteX177" fmla="*/ 695380 w 1880424"/>
              <a:gd name="connsiteY177" fmla="*/ 917048 h 4475309"/>
              <a:gd name="connsiteX178" fmla="*/ 695380 w 1880424"/>
              <a:gd name="connsiteY178" fmla="*/ 697188 h 4475309"/>
              <a:gd name="connsiteX179" fmla="*/ 759124 w 1880424"/>
              <a:gd name="connsiteY179" fmla="*/ 743474 h 4475309"/>
              <a:gd name="connsiteX180" fmla="*/ 759124 w 1880424"/>
              <a:gd name="connsiteY180" fmla="*/ 917048 h 4475309"/>
              <a:gd name="connsiteX181" fmla="*/ 912687 w 1880424"/>
              <a:gd name="connsiteY181" fmla="*/ 917048 h 4475309"/>
              <a:gd name="connsiteX182" fmla="*/ 927174 w 1880424"/>
              <a:gd name="connsiteY182" fmla="*/ 902583 h 4475309"/>
              <a:gd name="connsiteX183" fmla="*/ 759124 w 1880424"/>
              <a:gd name="connsiteY183" fmla="*/ 743474 h 4475309"/>
              <a:gd name="connsiteX184" fmla="*/ 249178 w 1880424"/>
              <a:gd name="connsiteY184" fmla="*/ 1055907 h 4475309"/>
              <a:gd name="connsiteX185" fmla="*/ 237588 w 1880424"/>
              <a:gd name="connsiteY185" fmla="*/ 1070371 h 4475309"/>
              <a:gd name="connsiteX186" fmla="*/ 249178 w 1880424"/>
              <a:gd name="connsiteY186" fmla="*/ 1081943 h 4475309"/>
              <a:gd name="connsiteX187" fmla="*/ 533125 w 1880424"/>
              <a:gd name="connsiteY187" fmla="*/ 1081943 h 4475309"/>
              <a:gd name="connsiteX188" fmla="*/ 547612 w 1880424"/>
              <a:gd name="connsiteY188" fmla="*/ 1070371 h 4475309"/>
              <a:gd name="connsiteX189" fmla="*/ 533125 w 1880424"/>
              <a:gd name="connsiteY189" fmla="*/ 1055907 h 4475309"/>
              <a:gd name="connsiteX190" fmla="*/ 249178 w 1880424"/>
              <a:gd name="connsiteY190" fmla="*/ 1055907 h 4475309"/>
              <a:gd name="connsiteX191" fmla="*/ 249178 w 1880424"/>
              <a:gd name="connsiteY191" fmla="*/ 1165837 h 4475309"/>
              <a:gd name="connsiteX192" fmla="*/ 237588 w 1880424"/>
              <a:gd name="connsiteY192" fmla="*/ 1180301 h 4475309"/>
              <a:gd name="connsiteX193" fmla="*/ 249178 w 1880424"/>
              <a:gd name="connsiteY193" fmla="*/ 1191873 h 4475309"/>
              <a:gd name="connsiteX194" fmla="*/ 533125 w 1880424"/>
              <a:gd name="connsiteY194" fmla="*/ 1191873 h 4475309"/>
              <a:gd name="connsiteX195" fmla="*/ 547612 w 1880424"/>
              <a:gd name="connsiteY195" fmla="*/ 1180301 h 4475309"/>
              <a:gd name="connsiteX196" fmla="*/ 533125 w 1880424"/>
              <a:gd name="connsiteY196" fmla="*/ 1165837 h 4475309"/>
              <a:gd name="connsiteX197" fmla="*/ 249178 w 1880424"/>
              <a:gd name="connsiteY197" fmla="*/ 1165837 h 4475309"/>
              <a:gd name="connsiteX198" fmla="*/ 759124 w 1880424"/>
              <a:gd name="connsiteY198" fmla="*/ 980692 h 4475309"/>
              <a:gd name="connsiteX199" fmla="*/ 759124 w 1880424"/>
              <a:gd name="connsiteY199" fmla="*/ 1064586 h 4475309"/>
              <a:gd name="connsiteX200" fmla="*/ 846046 w 1880424"/>
              <a:gd name="connsiteY200" fmla="*/ 980692 h 4475309"/>
              <a:gd name="connsiteX201" fmla="*/ 759124 w 1880424"/>
              <a:gd name="connsiteY201" fmla="*/ 980692 h 4475309"/>
              <a:gd name="connsiteX202" fmla="*/ 921379 w 1880424"/>
              <a:gd name="connsiteY202" fmla="*/ 980692 h 4475309"/>
              <a:gd name="connsiteX203" fmla="*/ 759124 w 1880424"/>
              <a:gd name="connsiteY203" fmla="*/ 1131122 h 4475309"/>
              <a:gd name="connsiteX204" fmla="*/ 959045 w 1880424"/>
              <a:gd name="connsiteY204" fmla="*/ 1385697 h 4475309"/>
              <a:gd name="connsiteX205" fmla="*/ 1161865 w 1880424"/>
              <a:gd name="connsiteY205" fmla="*/ 1125336 h 4475309"/>
              <a:gd name="connsiteX206" fmla="*/ 1005404 w 1880424"/>
              <a:gd name="connsiteY206" fmla="*/ 980692 h 4475309"/>
              <a:gd name="connsiteX207" fmla="*/ 921379 w 1880424"/>
              <a:gd name="connsiteY207" fmla="*/ 980692 h 4475309"/>
              <a:gd name="connsiteX208" fmla="*/ 1080737 w 1880424"/>
              <a:gd name="connsiteY208" fmla="*/ 980692 h 4475309"/>
              <a:gd name="connsiteX209" fmla="*/ 1161865 w 1880424"/>
              <a:gd name="connsiteY209" fmla="*/ 1058800 h 4475309"/>
              <a:gd name="connsiteX210" fmla="*/ 1161865 w 1880424"/>
              <a:gd name="connsiteY210" fmla="*/ 980692 h 4475309"/>
              <a:gd name="connsiteX211" fmla="*/ 1080737 w 1880424"/>
              <a:gd name="connsiteY211" fmla="*/ 980692 h 4475309"/>
              <a:gd name="connsiteX212" fmla="*/ 1161865 w 1880424"/>
              <a:gd name="connsiteY212" fmla="*/ 1206338 h 4475309"/>
              <a:gd name="connsiteX213" fmla="*/ 990917 w 1880424"/>
              <a:gd name="connsiteY213" fmla="*/ 1426198 h 4475309"/>
              <a:gd name="connsiteX214" fmla="*/ 1161865 w 1880424"/>
              <a:gd name="connsiteY214" fmla="*/ 1648950 h 4475309"/>
              <a:gd name="connsiteX215" fmla="*/ 1161865 w 1880424"/>
              <a:gd name="connsiteY215" fmla="*/ 1206338 h 4475309"/>
              <a:gd name="connsiteX216" fmla="*/ 1225608 w 1880424"/>
              <a:gd name="connsiteY216" fmla="*/ 1478270 h 4475309"/>
              <a:gd name="connsiteX217" fmla="*/ 1225608 w 1880424"/>
              <a:gd name="connsiteY217" fmla="*/ 1741523 h 4475309"/>
              <a:gd name="connsiteX218" fmla="*/ 1715271 w 1880424"/>
              <a:gd name="connsiteY218" fmla="*/ 1741523 h 4475309"/>
              <a:gd name="connsiteX219" fmla="*/ 1225608 w 1880424"/>
              <a:gd name="connsiteY219" fmla="*/ 1478270 h 4475309"/>
              <a:gd name="connsiteX220" fmla="*/ 759124 w 1880424"/>
              <a:gd name="connsiteY220" fmla="*/ 1212123 h 4475309"/>
              <a:gd name="connsiteX221" fmla="*/ 759124 w 1880424"/>
              <a:gd name="connsiteY221" fmla="*/ 1640272 h 4475309"/>
              <a:gd name="connsiteX222" fmla="*/ 924276 w 1880424"/>
              <a:gd name="connsiteY222" fmla="*/ 1426198 h 4475309"/>
              <a:gd name="connsiteX223" fmla="*/ 759124 w 1880424"/>
              <a:gd name="connsiteY223" fmla="*/ 1212123 h 4475309"/>
              <a:gd name="connsiteX224" fmla="*/ 959045 w 1880424"/>
              <a:gd name="connsiteY224" fmla="*/ 1466698 h 4475309"/>
              <a:gd name="connsiteX225" fmla="*/ 759124 w 1880424"/>
              <a:gd name="connsiteY225" fmla="*/ 1721273 h 4475309"/>
              <a:gd name="connsiteX226" fmla="*/ 770713 w 1880424"/>
              <a:gd name="connsiteY226" fmla="*/ 1741523 h 4475309"/>
              <a:gd name="connsiteX227" fmla="*/ 1153172 w 1880424"/>
              <a:gd name="connsiteY227" fmla="*/ 1741523 h 4475309"/>
              <a:gd name="connsiteX228" fmla="*/ 1161865 w 1880424"/>
              <a:gd name="connsiteY228" fmla="*/ 1729952 h 4475309"/>
              <a:gd name="connsiteX229" fmla="*/ 959045 w 1880424"/>
              <a:gd name="connsiteY229" fmla="*/ 1466698 h 4475309"/>
              <a:gd name="connsiteX230" fmla="*/ 695380 w 1880424"/>
              <a:gd name="connsiteY230" fmla="*/ 1472484 h 4475309"/>
              <a:gd name="connsiteX231" fmla="*/ 202819 w 1880424"/>
              <a:gd name="connsiteY231" fmla="*/ 1741523 h 4475309"/>
              <a:gd name="connsiteX232" fmla="*/ 695380 w 1880424"/>
              <a:gd name="connsiteY232" fmla="*/ 1741523 h 4475309"/>
              <a:gd name="connsiteX233" fmla="*/ 695380 w 1880424"/>
              <a:gd name="connsiteY233" fmla="*/ 1472484 h 4475309"/>
              <a:gd name="connsiteX234" fmla="*/ 153563 w 1880424"/>
              <a:gd name="connsiteY234" fmla="*/ 1894847 h 4475309"/>
              <a:gd name="connsiteX235" fmla="*/ 141974 w 1880424"/>
              <a:gd name="connsiteY235" fmla="*/ 1906418 h 4475309"/>
              <a:gd name="connsiteX236" fmla="*/ 153563 w 1880424"/>
              <a:gd name="connsiteY236" fmla="*/ 1917990 h 4475309"/>
              <a:gd name="connsiteX237" fmla="*/ 440408 w 1880424"/>
              <a:gd name="connsiteY237" fmla="*/ 1917990 h 4475309"/>
              <a:gd name="connsiteX238" fmla="*/ 451997 w 1880424"/>
              <a:gd name="connsiteY238" fmla="*/ 1906418 h 4475309"/>
              <a:gd name="connsiteX239" fmla="*/ 440408 w 1880424"/>
              <a:gd name="connsiteY239" fmla="*/ 1894847 h 4475309"/>
              <a:gd name="connsiteX240" fmla="*/ 153563 w 1880424"/>
              <a:gd name="connsiteY240" fmla="*/ 1894847 h 4475309"/>
              <a:gd name="connsiteX241" fmla="*/ 153563 w 1880424"/>
              <a:gd name="connsiteY241" fmla="*/ 2004777 h 4475309"/>
              <a:gd name="connsiteX242" fmla="*/ 141974 w 1880424"/>
              <a:gd name="connsiteY242" fmla="*/ 2016348 h 4475309"/>
              <a:gd name="connsiteX243" fmla="*/ 153563 w 1880424"/>
              <a:gd name="connsiteY243" fmla="*/ 2030813 h 4475309"/>
              <a:gd name="connsiteX244" fmla="*/ 440408 w 1880424"/>
              <a:gd name="connsiteY244" fmla="*/ 2030813 h 4475309"/>
              <a:gd name="connsiteX245" fmla="*/ 451997 w 1880424"/>
              <a:gd name="connsiteY245" fmla="*/ 2016348 h 4475309"/>
              <a:gd name="connsiteX246" fmla="*/ 440408 w 1880424"/>
              <a:gd name="connsiteY246" fmla="*/ 2004777 h 4475309"/>
              <a:gd name="connsiteX247" fmla="*/ 153563 w 1880424"/>
              <a:gd name="connsiteY247" fmla="*/ 2004777 h 4475309"/>
              <a:gd name="connsiteX248" fmla="*/ 814175 w 1880424"/>
              <a:gd name="connsiteY248" fmla="*/ 1805167 h 4475309"/>
              <a:gd name="connsiteX249" fmla="*/ 961943 w 1880424"/>
              <a:gd name="connsiteY249" fmla="*/ 2016348 h 4475309"/>
              <a:gd name="connsiteX250" fmla="*/ 1109711 w 1880424"/>
              <a:gd name="connsiteY250" fmla="*/ 1805167 h 4475309"/>
              <a:gd name="connsiteX251" fmla="*/ 814175 w 1880424"/>
              <a:gd name="connsiteY251" fmla="*/ 1805167 h 4475309"/>
              <a:gd name="connsiteX252" fmla="*/ 1161865 w 1880424"/>
              <a:gd name="connsiteY252" fmla="*/ 1816738 h 4475309"/>
              <a:gd name="connsiteX253" fmla="*/ 993814 w 1880424"/>
              <a:gd name="connsiteY253" fmla="*/ 2059742 h 4475309"/>
              <a:gd name="connsiteX254" fmla="*/ 1161865 w 1880424"/>
              <a:gd name="connsiteY254" fmla="*/ 2305638 h 4475309"/>
              <a:gd name="connsiteX255" fmla="*/ 1161865 w 1880424"/>
              <a:gd name="connsiteY255" fmla="*/ 1816738 h 4475309"/>
              <a:gd name="connsiteX256" fmla="*/ 759124 w 1880424"/>
              <a:gd name="connsiteY256" fmla="*/ 1810953 h 4475309"/>
              <a:gd name="connsiteX257" fmla="*/ 759124 w 1880424"/>
              <a:gd name="connsiteY257" fmla="*/ 2308531 h 4475309"/>
              <a:gd name="connsiteX258" fmla="*/ 932969 w 1880424"/>
              <a:gd name="connsiteY258" fmla="*/ 2059742 h 4475309"/>
              <a:gd name="connsiteX259" fmla="*/ 759124 w 1880424"/>
              <a:gd name="connsiteY259" fmla="*/ 1810953 h 4475309"/>
              <a:gd name="connsiteX260" fmla="*/ 961943 w 1880424"/>
              <a:gd name="connsiteY260" fmla="*/ 2106028 h 4475309"/>
              <a:gd name="connsiteX261" fmla="*/ 770713 w 1880424"/>
              <a:gd name="connsiteY261" fmla="*/ 2380853 h 4475309"/>
              <a:gd name="connsiteX262" fmla="*/ 759124 w 1880424"/>
              <a:gd name="connsiteY262" fmla="*/ 2389532 h 4475309"/>
              <a:gd name="connsiteX263" fmla="*/ 759124 w 1880424"/>
              <a:gd name="connsiteY263" fmla="*/ 2395317 h 4475309"/>
              <a:gd name="connsiteX264" fmla="*/ 1161865 w 1880424"/>
              <a:gd name="connsiteY264" fmla="*/ 2395317 h 4475309"/>
              <a:gd name="connsiteX265" fmla="*/ 1161865 w 1880424"/>
              <a:gd name="connsiteY265" fmla="*/ 2383746 h 4475309"/>
              <a:gd name="connsiteX266" fmla="*/ 1150275 w 1880424"/>
              <a:gd name="connsiteY266" fmla="*/ 2375067 h 4475309"/>
              <a:gd name="connsiteX267" fmla="*/ 961943 w 1880424"/>
              <a:gd name="connsiteY267" fmla="*/ 2106028 h 4475309"/>
              <a:gd name="connsiteX268" fmla="*/ 750431 w 1880424"/>
              <a:gd name="connsiteY268" fmla="*/ 2458961 h 4475309"/>
              <a:gd name="connsiteX269" fmla="*/ 718560 w 1880424"/>
              <a:gd name="connsiteY269" fmla="*/ 2594927 h 4475309"/>
              <a:gd name="connsiteX270" fmla="*/ 1196634 w 1880424"/>
              <a:gd name="connsiteY270" fmla="*/ 2594927 h 4475309"/>
              <a:gd name="connsiteX271" fmla="*/ 1167659 w 1880424"/>
              <a:gd name="connsiteY271" fmla="*/ 2458961 h 4475309"/>
              <a:gd name="connsiteX272" fmla="*/ 750431 w 1880424"/>
              <a:gd name="connsiteY272" fmla="*/ 2458961 h 4475309"/>
              <a:gd name="connsiteX273" fmla="*/ 790995 w 1880424"/>
              <a:gd name="connsiteY273" fmla="*/ 2646999 h 4475309"/>
              <a:gd name="connsiteX274" fmla="*/ 956148 w 1880424"/>
              <a:gd name="connsiteY274" fmla="*/ 2728000 h 4475309"/>
              <a:gd name="connsiteX275" fmla="*/ 1118403 w 1880424"/>
              <a:gd name="connsiteY275" fmla="*/ 2646999 h 4475309"/>
              <a:gd name="connsiteX276" fmla="*/ 790995 w 1880424"/>
              <a:gd name="connsiteY276" fmla="*/ 2646999 h 4475309"/>
              <a:gd name="connsiteX277" fmla="*/ 1208223 w 1880424"/>
              <a:gd name="connsiteY277" fmla="*/ 2658571 h 4475309"/>
              <a:gd name="connsiteX278" fmla="*/ 1014096 w 1880424"/>
              <a:gd name="connsiteY278" fmla="*/ 2754036 h 4475309"/>
              <a:gd name="connsiteX279" fmla="*/ 1251685 w 1880424"/>
              <a:gd name="connsiteY279" fmla="*/ 2872645 h 4475309"/>
              <a:gd name="connsiteX280" fmla="*/ 1208223 w 1880424"/>
              <a:gd name="connsiteY280" fmla="*/ 2658571 h 4475309"/>
              <a:gd name="connsiteX281" fmla="*/ 704073 w 1880424"/>
              <a:gd name="connsiteY281" fmla="*/ 2661464 h 4475309"/>
              <a:gd name="connsiteX282" fmla="*/ 654817 w 1880424"/>
              <a:gd name="connsiteY282" fmla="*/ 2878431 h 4475309"/>
              <a:gd name="connsiteX283" fmla="*/ 898200 w 1880424"/>
              <a:gd name="connsiteY283" fmla="*/ 2754036 h 4475309"/>
              <a:gd name="connsiteX284" fmla="*/ 704073 w 1880424"/>
              <a:gd name="connsiteY284" fmla="*/ 2661464 h 4475309"/>
              <a:gd name="connsiteX285" fmla="*/ 956148 w 1880424"/>
              <a:gd name="connsiteY285" fmla="*/ 2782965 h 4475309"/>
              <a:gd name="connsiteX286" fmla="*/ 680893 w 1880424"/>
              <a:gd name="connsiteY286" fmla="*/ 2921824 h 4475309"/>
              <a:gd name="connsiteX287" fmla="*/ 953251 w 1880424"/>
              <a:gd name="connsiteY287" fmla="*/ 3037540 h 4475309"/>
              <a:gd name="connsiteX288" fmla="*/ 1234300 w 1880424"/>
              <a:gd name="connsiteY288" fmla="*/ 2921824 h 4475309"/>
              <a:gd name="connsiteX289" fmla="*/ 956148 w 1880424"/>
              <a:gd name="connsiteY289" fmla="*/ 2782965 h 4475309"/>
              <a:gd name="connsiteX290" fmla="*/ 1269069 w 1880424"/>
              <a:gd name="connsiteY290" fmla="*/ 2959432 h 4475309"/>
              <a:gd name="connsiteX291" fmla="*/ 1016994 w 1880424"/>
              <a:gd name="connsiteY291" fmla="*/ 3063576 h 4475309"/>
              <a:gd name="connsiteX292" fmla="*/ 1318325 w 1880424"/>
              <a:gd name="connsiteY292" fmla="*/ 3190864 h 4475309"/>
              <a:gd name="connsiteX293" fmla="*/ 1269069 w 1880424"/>
              <a:gd name="connsiteY293" fmla="*/ 2959432 h 4475309"/>
              <a:gd name="connsiteX294" fmla="*/ 634535 w 1880424"/>
              <a:gd name="connsiteY294" fmla="*/ 2956539 h 4475309"/>
              <a:gd name="connsiteX295" fmla="*/ 579484 w 1880424"/>
              <a:gd name="connsiteY295" fmla="*/ 3190864 h 4475309"/>
              <a:gd name="connsiteX296" fmla="*/ 889507 w 1880424"/>
              <a:gd name="connsiteY296" fmla="*/ 3063576 h 4475309"/>
              <a:gd name="connsiteX297" fmla="*/ 634535 w 1880424"/>
              <a:gd name="connsiteY297" fmla="*/ 2956539 h 4475309"/>
              <a:gd name="connsiteX298" fmla="*/ 953251 w 1880424"/>
              <a:gd name="connsiteY298" fmla="*/ 3092505 h 4475309"/>
              <a:gd name="connsiteX299" fmla="*/ 599766 w 1880424"/>
              <a:gd name="connsiteY299" fmla="*/ 3237150 h 4475309"/>
              <a:gd name="connsiteX300" fmla="*/ 938764 w 1880424"/>
              <a:gd name="connsiteY300" fmla="*/ 3399152 h 4475309"/>
              <a:gd name="connsiteX301" fmla="*/ 1295146 w 1880424"/>
              <a:gd name="connsiteY301" fmla="*/ 3237150 h 4475309"/>
              <a:gd name="connsiteX302" fmla="*/ 953251 w 1880424"/>
              <a:gd name="connsiteY302" fmla="*/ 3092505 h 4475309"/>
              <a:gd name="connsiteX303" fmla="*/ 1332812 w 1880424"/>
              <a:gd name="connsiteY303" fmla="*/ 3274758 h 4475309"/>
              <a:gd name="connsiteX304" fmla="*/ 999609 w 1880424"/>
              <a:gd name="connsiteY304" fmla="*/ 3425188 h 4475309"/>
              <a:gd name="connsiteX305" fmla="*/ 1396555 w 1880424"/>
              <a:gd name="connsiteY305" fmla="*/ 3613226 h 4475309"/>
              <a:gd name="connsiteX306" fmla="*/ 1402350 w 1880424"/>
              <a:gd name="connsiteY306" fmla="*/ 3613226 h 4475309"/>
              <a:gd name="connsiteX307" fmla="*/ 1332812 w 1880424"/>
              <a:gd name="connsiteY307" fmla="*/ 3274758 h 4475309"/>
              <a:gd name="connsiteX308" fmla="*/ 562099 w 1880424"/>
              <a:gd name="connsiteY308" fmla="*/ 3274758 h 4475309"/>
              <a:gd name="connsiteX309" fmla="*/ 483869 w 1880424"/>
              <a:gd name="connsiteY309" fmla="*/ 3601655 h 4475309"/>
              <a:gd name="connsiteX310" fmla="*/ 877918 w 1880424"/>
              <a:gd name="connsiteY310" fmla="*/ 3425188 h 4475309"/>
              <a:gd name="connsiteX311" fmla="*/ 562099 w 1880424"/>
              <a:gd name="connsiteY311" fmla="*/ 3274758 h 4475309"/>
              <a:gd name="connsiteX312" fmla="*/ 938764 w 1880424"/>
              <a:gd name="connsiteY312" fmla="*/ 3454117 h 4475309"/>
              <a:gd name="connsiteX313" fmla="*/ 582381 w 1880424"/>
              <a:gd name="connsiteY313" fmla="*/ 3613226 h 4475309"/>
              <a:gd name="connsiteX314" fmla="*/ 1277761 w 1880424"/>
              <a:gd name="connsiteY314" fmla="*/ 3613226 h 4475309"/>
              <a:gd name="connsiteX315" fmla="*/ 938764 w 1880424"/>
              <a:gd name="connsiteY315" fmla="*/ 3454117 h 4475309"/>
              <a:gd name="connsiteX316" fmla="*/ 463587 w 1880424"/>
              <a:gd name="connsiteY316" fmla="*/ 3676870 h 4475309"/>
              <a:gd name="connsiteX317" fmla="*/ 168050 w 1880424"/>
              <a:gd name="connsiteY317" fmla="*/ 4350915 h 4475309"/>
              <a:gd name="connsiteX318" fmla="*/ 304229 w 1880424"/>
              <a:gd name="connsiteY318" fmla="*/ 4350915 h 4475309"/>
              <a:gd name="connsiteX319" fmla="*/ 779406 w 1880424"/>
              <a:gd name="connsiteY319" fmla="*/ 3676870 h 4475309"/>
              <a:gd name="connsiteX320" fmla="*/ 463587 w 1880424"/>
              <a:gd name="connsiteY320" fmla="*/ 3676870 h 4475309"/>
              <a:gd name="connsiteX321" fmla="*/ 1103916 w 1880424"/>
              <a:gd name="connsiteY321" fmla="*/ 3676870 h 4475309"/>
              <a:gd name="connsiteX322" fmla="*/ 1570401 w 1880424"/>
              <a:gd name="connsiteY322" fmla="*/ 4350915 h 4475309"/>
              <a:gd name="connsiteX323" fmla="*/ 1715271 w 1880424"/>
              <a:gd name="connsiteY323" fmla="*/ 4350915 h 4475309"/>
              <a:gd name="connsiteX324" fmla="*/ 1419735 w 1880424"/>
              <a:gd name="connsiteY324" fmla="*/ 3676870 h 4475309"/>
              <a:gd name="connsiteX325" fmla="*/ 1103916 w 1880424"/>
              <a:gd name="connsiteY325" fmla="*/ 3676870 h 4475309"/>
              <a:gd name="connsiteX326" fmla="*/ 1497965 w 1880424"/>
              <a:gd name="connsiteY326" fmla="*/ 1886168 h 4475309"/>
              <a:gd name="connsiteX327" fmla="*/ 1483478 w 1880424"/>
              <a:gd name="connsiteY327" fmla="*/ 1900632 h 4475309"/>
              <a:gd name="connsiteX328" fmla="*/ 1497965 w 1880424"/>
              <a:gd name="connsiteY328" fmla="*/ 1912204 h 4475309"/>
              <a:gd name="connsiteX329" fmla="*/ 1781912 w 1880424"/>
              <a:gd name="connsiteY329" fmla="*/ 1912204 h 4475309"/>
              <a:gd name="connsiteX330" fmla="*/ 1793502 w 1880424"/>
              <a:gd name="connsiteY330" fmla="*/ 1900632 h 4475309"/>
              <a:gd name="connsiteX331" fmla="*/ 1781912 w 1880424"/>
              <a:gd name="connsiteY331" fmla="*/ 1886168 h 4475309"/>
              <a:gd name="connsiteX332" fmla="*/ 1497965 w 1880424"/>
              <a:gd name="connsiteY332" fmla="*/ 1886168 h 4475309"/>
              <a:gd name="connsiteX333" fmla="*/ 1497965 w 1880424"/>
              <a:gd name="connsiteY333" fmla="*/ 1998991 h 4475309"/>
              <a:gd name="connsiteX334" fmla="*/ 1483478 w 1880424"/>
              <a:gd name="connsiteY334" fmla="*/ 2010562 h 4475309"/>
              <a:gd name="connsiteX335" fmla="*/ 1497965 w 1880424"/>
              <a:gd name="connsiteY335" fmla="*/ 2022134 h 4475309"/>
              <a:gd name="connsiteX336" fmla="*/ 1781912 w 1880424"/>
              <a:gd name="connsiteY336" fmla="*/ 2022134 h 4475309"/>
              <a:gd name="connsiteX337" fmla="*/ 1793502 w 1880424"/>
              <a:gd name="connsiteY337" fmla="*/ 2010562 h 4475309"/>
              <a:gd name="connsiteX338" fmla="*/ 1781912 w 1880424"/>
              <a:gd name="connsiteY338" fmla="*/ 1998991 h 4475309"/>
              <a:gd name="connsiteX339" fmla="*/ 1497965 w 1880424"/>
              <a:gd name="connsiteY339" fmla="*/ 1998991 h 4475309"/>
              <a:gd name="connsiteX340" fmla="*/ 1428427 w 1880424"/>
              <a:gd name="connsiteY340" fmla="*/ 1055907 h 4475309"/>
              <a:gd name="connsiteX341" fmla="*/ 1413940 w 1880424"/>
              <a:gd name="connsiteY341" fmla="*/ 1070371 h 4475309"/>
              <a:gd name="connsiteX342" fmla="*/ 1428427 w 1880424"/>
              <a:gd name="connsiteY342" fmla="*/ 1081943 h 4475309"/>
              <a:gd name="connsiteX343" fmla="*/ 1712374 w 1880424"/>
              <a:gd name="connsiteY343" fmla="*/ 1081943 h 4475309"/>
              <a:gd name="connsiteX344" fmla="*/ 1723964 w 1880424"/>
              <a:gd name="connsiteY344" fmla="*/ 1070371 h 4475309"/>
              <a:gd name="connsiteX345" fmla="*/ 1712374 w 1880424"/>
              <a:gd name="connsiteY345" fmla="*/ 1055907 h 4475309"/>
              <a:gd name="connsiteX346" fmla="*/ 1428427 w 1880424"/>
              <a:gd name="connsiteY346" fmla="*/ 1055907 h 4475309"/>
              <a:gd name="connsiteX347" fmla="*/ 1428427 w 1880424"/>
              <a:gd name="connsiteY347" fmla="*/ 1165837 h 4475309"/>
              <a:gd name="connsiteX348" fmla="*/ 1413940 w 1880424"/>
              <a:gd name="connsiteY348" fmla="*/ 1180301 h 4475309"/>
              <a:gd name="connsiteX349" fmla="*/ 1428427 w 1880424"/>
              <a:gd name="connsiteY349" fmla="*/ 1191873 h 4475309"/>
              <a:gd name="connsiteX350" fmla="*/ 1712374 w 1880424"/>
              <a:gd name="connsiteY350" fmla="*/ 1191873 h 4475309"/>
              <a:gd name="connsiteX351" fmla="*/ 1723964 w 1880424"/>
              <a:gd name="connsiteY351" fmla="*/ 1180301 h 4475309"/>
              <a:gd name="connsiteX352" fmla="*/ 1712374 w 1880424"/>
              <a:gd name="connsiteY352" fmla="*/ 1165837 h 4475309"/>
              <a:gd name="connsiteX353" fmla="*/ 1428427 w 1880424"/>
              <a:gd name="connsiteY353" fmla="*/ 1165837 h 447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1880424" h="4475309">
                <a:moveTo>
                  <a:pt x="961943" y="0"/>
                </a:moveTo>
                <a:cubicBezTo>
                  <a:pt x="979327" y="0"/>
                  <a:pt x="990917" y="14465"/>
                  <a:pt x="990917" y="31822"/>
                </a:cubicBezTo>
                <a:lnTo>
                  <a:pt x="990917" y="231432"/>
                </a:lnTo>
                <a:lnTo>
                  <a:pt x="1219813" y="578579"/>
                </a:lnTo>
                <a:cubicBezTo>
                  <a:pt x="1225608" y="584365"/>
                  <a:pt x="1225608" y="590151"/>
                  <a:pt x="1225608" y="595937"/>
                </a:cubicBezTo>
                <a:lnTo>
                  <a:pt x="1225608" y="630651"/>
                </a:lnTo>
                <a:lnTo>
                  <a:pt x="1741348" y="919941"/>
                </a:lnTo>
                <a:cubicBezTo>
                  <a:pt x="1752938" y="928620"/>
                  <a:pt x="1758733" y="943084"/>
                  <a:pt x="1755835" y="954656"/>
                </a:cubicBezTo>
                <a:cubicBezTo>
                  <a:pt x="1752938" y="969120"/>
                  <a:pt x="1741348" y="980692"/>
                  <a:pt x="1726861" y="980692"/>
                </a:cubicBezTo>
                <a:lnTo>
                  <a:pt x="1654426" y="980692"/>
                </a:lnTo>
                <a:lnTo>
                  <a:pt x="1654426" y="1029871"/>
                </a:lnTo>
                <a:lnTo>
                  <a:pt x="1712374" y="1029871"/>
                </a:lnTo>
                <a:cubicBezTo>
                  <a:pt x="1732656" y="1029871"/>
                  <a:pt x="1750040" y="1047228"/>
                  <a:pt x="1750040" y="1070371"/>
                </a:cubicBezTo>
                <a:cubicBezTo>
                  <a:pt x="1750040" y="1090622"/>
                  <a:pt x="1732656" y="1107979"/>
                  <a:pt x="1712374" y="1107979"/>
                </a:cubicBezTo>
                <a:lnTo>
                  <a:pt x="1654426" y="1107979"/>
                </a:lnTo>
                <a:lnTo>
                  <a:pt x="1654426" y="1142694"/>
                </a:lnTo>
                <a:lnTo>
                  <a:pt x="1712374" y="1142694"/>
                </a:lnTo>
                <a:cubicBezTo>
                  <a:pt x="1732656" y="1142694"/>
                  <a:pt x="1750040" y="1160051"/>
                  <a:pt x="1750040" y="1180301"/>
                </a:cubicBezTo>
                <a:cubicBezTo>
                  <a:pt x="1750040" y="1200552"/>
                  <a:pt x="1732656" y="1217909"/>
                  <a:pt x="1712374" y="1217909"/>
                </a:cubicBezTo>
                <a:lnTo>
                  <a:pt x="1654426" y="1217909"/>
                </a:lnTo>
                <a:lnTo>
                  <a:pt x="1654426" y="1322053"/>
                </a:lnTo>
                <a:cubicBezTo>
                  <a:pt x="1654426" y="1336518"/>
                  <a:pt x="1642836" y="1348089"/>
                  <a:pt x="1628349" y="1348089"/>
                </a:cubicBezTo>
                <a:lnTo>
                  <a:pt x="1500862" y="1348089"/>
                </a:lnTo>
                <a:cubicBezTo>
                  <a:pt x="1489273" y="1348089"/>
                  <a:pt x="1477683" y="1336518"/>
                  <a:pt x="1477683" y="1322053"/>
                </a:cubicBezTo>
                <a:lnTo>
                  <a:pt x="1477683" y="1217909"/>
                </a:lnTo>
                <a:lnTo>
                  <a:pt x="1428427" y="1217909"/>
                </a:lnTo>
                <a:cubicBezTo>
                  <a:pt x="1405248" y="1217909"/>
                  <a:pt x="1390761" y="1200552"/>
                  <a:pt x="1390761" y="1180301"/>
                </a:cubicBezTo>
                <a:cubicBezTo>
                  <a:pt x="1390761" y="1160051"/>
                  <a:pt x="1405248" y="1142694"/>
                  <a:pt x="1428427" y="1142694"/>
                </a:cubicBezTo>
                <a:lnTo>
                  <a:pt x="1477683" y="1142694"/>
                </a:lnTo>
                <a:lnTo>
                  <a:pt x="1477683" y="1107979"/>
                </a:lnTo>
                <a:lnTo>
                  <a:pt x="1428427" y="1107979"/>
                </a:lnTo>
                <a:cubicBezTo>
                  <a:pt x="1405248" y="1107979"/>
                  <a:pt x="1390761" y="1090622"/>
                  <a:pt x="1390761" y="1070371"/>
                </a:cubicBezTo>
                <a:cubicBezTo>
                  <a:pt x="1390761" y="1047228"/>
                  <a:pt x="1405248" y="1029871"/>
                  <a:pt x="1428427" y="1029871"/>
                </a:cubicBezTo>
                <a:lnTo>
                  <a:pt x="1477683" y="1029871"/>
                </a:lnTo>
                <a:lnTo>
                  <a:pt x="1477683" y="980692"/>
                </a:lnTo>
                <a:lnTo>
                  <a:pt x="1225608" y="980692"/>
                </a:lnTo>
                <a:lnTo>
                  <a:pt x="1225608" y="1405947"/>
                </a:lnTo>
                <a:lnTo>
                  <a:pt x="1854347" y="1744416"/>
                </a:lnTo>
                <a:cubicBezTo>
                  <a:pt x="1868835" y="1750202"/>
                  <a:pt x="1874629" y="1764666"/>
                  <a:pt x="1868835" y="1779131"/>
                </a:cubicBezTo>
                <a:cubicBezTo>
                  <a:pt x="1865937" y="1793595"/>
                  <a:pt x="1854347" y="1805167"/>
                  <a:pt x="1839860" y="1805167"/>
                </a:cubicBezTo>
                <a:lnTo>
                  <a:pt x="1723964" y="1805167"/>
                </a:lnTo>
                <a:lnTo>
                  <a:pt x="1723964" y="1863025"/>
                </a:lnTo>
                <a:lnTo>
                  <a:pt x="1781912" y="1863025"/>
                </a:lnTo>
                <a:cubicBezTo>
                  <a:pt x="1802194" y="1863025"/>
                  <a:pt x="1819578" y="1880382"/>
                  <a:pt x="1819578" y="1900632"/>
                </a:cubicBezTo>
                <a:cubicBezTo>
                  <a:pt x="1819578" y="1920883"/>
                  <a:pt x="1802194" y="1938240"/>
                  <a:pt x="1781912" y="1938240"/>
                </a:cubicBezTo>
                <a:lnTo>
                  <a:pt x="1723964" y="1938240"/>
                </a:lnTo>
                <a:lnTo>
                  <a:pt x="1723964" y="1972955"/>
                </a:lnTo>
                <a:lnTo>
                  <a:pt x="1781912" y="1972955"/>
                </a:lnTo>
                <a:cubicBezTo>
                  <a:pt x="1802194" y="1972955"/>
                  <a:pt x="1819578" y="1990312"/>
                  <a:pt x="1819578" y="2010562"/>
                </a:cubicBezTo>
                <a:cubicBezTo>
                  <a:pt x="1819578" y="2030813"/>
                  <a:pt x="1802194" y="2048170"/>
                  <a:pt x="1781912" y="2048170"/>
                </a:cubicBezTo>
                <a:lnTo>
                  <a:pt x="1723964" y="2048170"/>
                </a:lnTo>
                <a:lnTo>
                  <a:pt x="1723964" y="2152314"/>
                </a:lnTo>
                <a:cubicBezTo>
                  <a:pt x="1723964" y="2166779"/>
                  <a:pt x="1712374" y="2178350"/>
                  <a:pt x="1697887" y="2178350"/>
                </a:cubicBezTo>
                <a:lnTo>
                  <a:pt x="1570401" y="2178350"/>
                </a:lnTo>
                <a:cubicBezTo>
                  <a:pt x="1558811" y="2178350"/>
                  <a:pt x="1547221" y="2166779"/>
                  <a:pt x="1547221" y="2152314"/>
                </a:cubicBezTo>
                <a:lnTo>
                  <a:pt x="1547221" y="2048170"/>
                </a:lnTo>
                <a:lnTo>
                  <a:pt x="1497965" y="2048170"/>
                </a:lnTo>
                <a:cubicBezTo>
                  <a:pt x="1474786" y="2048170"/>
                  <a:pt x="1460299" y="2030813"/>
                  <a:pt x="1460299" y="2010562"/>
                </a:cubicBezTo>
                <a:cubicBezTo>
                  <a:pt x="1460299" y="1990312"/>
                  <a:pt x="1474786" y="1972955"/>
                  <a:pt x="1497965" y="1972955"/>
                </a:cubicBezTo>
                <a:lnTo>
                  <a:pt x="1547221" y="1972955"/>
                </a:lnTo>
                <a:lnTo>
                  <a:pt x="1547221" y="1938240"/>
                </a:lnTo>
                <a:lnTo>
                  <a:pt x="1497965" y="1938240"/>
                </a:lnTo>
                <a:cubicBezTo>
                  <a:pt x="1474786" y="1938240"/>
                  <a:pt x="1460299" y="1920883"/>
                  <a:pt x="1460299" y="1900632"/>
                </a:cubicBezTo>
                <a:cubicBezTo>
                  <a:pt x="1460299" y="1880382"/>
                  <a:pt x="1474786" y="1863025"/>
                  <a:pt x="1497965" y="1863025"/>
                </a:cubicBezTo>
                <a:lnTo>
                  <a:pt x="1547221" y="1863025"/>
                </a:lnTo>
                <a:lnTo>
                  <a:pt x="1547221" y="1805167"/>
                </a:lnTo>
                <a:lnTo>
                  <a:pt x="1225608" y="1805167"/>
                </a:lnTo>
                <a:lnTo>
                  <a:pt x="1225608" y="2424246"/>
                </a:lnTo>
                <a:lnTo>
                  <a:pt x="1471888" y="3636369"/>
                </a:lnTo>
                <a:lnTo>
                  <a:pt x="1793502" y="4371165"/>
                </a:lnTo>
                <a:cubicBezTo>
                  <a:pt x="1793502" y="4374058"/>
                  <a:pt x="1796399" y="4379844"/>
                  <a:pt x="1796399" y="4382737"/>
                </a:cubicBezTo>
                <a:lnTo>
                  <a:pt x="1880424" y="4382737"/>
                </a:lnTo>
                <a:lnTo>
                  <a:pt x="1880424" y="4475309"/>
                </a:lnTo>
                <a:lnTo>
                  <a:pt x="1408145" y="4475309"/>
                </a:lnTo>
                <a:lnTo>
                  <a:pt x="1408145" y="4382737"/>
                </a:lnTo>
                <a:lnTo>
                  <a:pt x="1515350" y="4382737"/>
                </a:lnTo>
                <a:lnTo>
                  <a:pt x="1025686" y="3676870"/>
                </a:lnTo>
                <a:lnTo>
                  <a:pt x="857636" y="3676870"/>
                </a:lnTo>
                <a:lnTo>
                  <a:pt x="359280" y="4382737"/>
                </a:lnTo>
                <a:lnTo>
                  <a:pt x="475177" y="4382737"/>
                </a:lnTo>
                <a:lnTo>
                  <a:pt x="475177" y="4475309"/>
                </a:lnTo>
                <a:lnTo>
                  <a:pt x="0" y="4475309"/>
                </a:lnTo>
                <a:lnTo>
                  <a:pt x="0" y="4382737"/>
                </a:lnTo>
                <a:lnTo>
                  <a:pt x="86923" y="4382737"/>
                </a:lnTo>
                <a:cubicBezTo>
                  <a:pt x="86923" y="4379844"/>
                  <a:pt x="89820" y="4374058"/>
                  <a:pt x="89820" y="4371165"/>
                </a:cubicBezTo>
                <a:lnTo>
                  <a:pt x="411434" y="3636369"/>
                </a:lnTo>
                <a:lnTo>
                  <a:pt x="695380" y="2421353"/>
                </a:lnTo>
                <a:lnTo>
                  <a:pt x="695380" y="1805167"/>
                </a:lnTo>
                <a:lnTo>
                  <a:pt x="382459" y="1805167"/>
                </a:lnTo>
                <a:lnTo>
                  <a:pt x="382459" y="1868811"/>
                </a:lnTo>
                <a:lnTo>
                  <a:pt x="440408" y="1868811"/>
                </a:lnTo>
                <a:cubicBezTo>
                  <a:pt x="460690" y="1868811"/>
                  <a:pt x="478074" y="1886168"/>
                  <a:pt x="478074" y="1906418"/>
                </a:cubicBezTo>
                <a:cubicBezTo>
                  <a:pt x="478074" y="1926668"/>
                  <a:pt x="460690" y="1944026"/>
                  <a:pt x="440408" y="1944026"/>
                </a:cubicBezTo>
                <a:lnTo>
                  <a:pt x="382459" y="1944026"/>
                </a:lnTo>
                <a:lnTo>
                  <a:pt x="382459" y="1978741"/>
                </a:lnTo>
                <a:lnTo>
                  <a:pt x="440408" y="1978741"/>
                </a:lnTo>
                <a:cubicBezTo>
                  <a:pt x="460690" y="1978741"/>
                  <a:pt x="478074" y="1996098"/>
                  <a:pt x="478074" y="2016348"/>
                </a:cubicBezTo>
                <a:cubicBezTo>
                  <a:pt x="478074" y="2036598"/>
                  <a:pt x="460690" y="2053956"/>
                  <a:pt x="440408" y="2053956"/>
                </a:cubicBezTo>
                <a:lnTo>
                  <a:pt x="382459" y="2053956"/>
                </a:lnTo>
                <a:lnTo>
                  <a:pt x="382459" y="2158100"/>
                </a:lnTo>
                <a:cubicBezTo>
                  <a:pt x="382459" y="2172564"/>
                  <a:pt x="370870" y="2184136"/>
                  <a:pt x="356383" y="2184136"/>
                </a:cubicBezTo>
                <a:lnTo>
                  <a:pt x="228896" y="2184136"/>
                </a:lnTo>
                <a:cubicBezTo>
                  <a:pt x="214409" y="2184136"/>
                  <a:pt x="202819" y="2172564"/>
                  <a:pt x="202819" y="2158100"/>
                </a:cubicBezTo>
                <a:lnTo>
                  <a:pt x="202819" y="2053956"/>
                </a:lnTo>
                <a:lnTo>
                  <a:pt x="153563" y="2053956"/>
                </a:lnTo>
                <a:cubicBezTo>
                  <a:pt x="133281" y="2053956"/>
                  <a:pt x="115897" y="2036598"/>
                  <a:pt x="115897" y="2016348"/>
                </a:cubicBezTo>
                <a:cubicBezTo>
                  <a:pt x="115897" y="1996098"/>
                  <a:pt x="133281" y="1978741"/>
                  <a:pt x="153563" y="1978741"/>
                </a:cubicBezTo>
                <a:lnTo>
                  <a:pt x="202819" y="1978741"/>
                </a:lnTo>
                <a:lnTo>
                  <a:pt x="202819" y="1944026"/>
                </a:lnTo>
                <a:lnTo>
                  <a:pt x="153563" y="1944026"/>
                </a:lnTo>
                <a:cubicBezTo>
                  <a:pt x="133281" y="1944026"/>
                  <a:pt x="115897" y="1926668"/>
                  <a:pt x="115897" y="1906418"/>
                </a:cubicBezTo>
                <a:cubicBezTo>
                  <a:pt x="115897" y="1886168"/>
                  <a:pt x="133281" y="1868811"/>
                  <a:pt x="153563" y="1868811"/>
                </a:cubicBezTo>
                <a:lnTo>
                  <a:pt x="202819" y="1868811"/>
                </a:lnTo>
                <a:lnTo>
                  <a:pt x="202819" y="1805167"/>
                </a:lnTo>
                <a:lnTo>
                  <a:pt x="81128" y="1805167"/>
                </a:lnTo>
                <a:cubicBezTo>
                  <a:pt x="66641" y="1805167"/>
                  <a:pt x="52154" y="1793595"/>
                  <a:pt x="49256" y="1779131"/>
                </a:cubicBezTo>
                <a:cubicBezTo>
                  <a:pt x="46359" y="1767559"/>
                  <a:pt x="52154" y="1750202"/>
                  <a:pt x="63743" y="1744416"/>
                </a:cubicBezTo>
                <a:lnTo>
                  <a:pt x="695380" y="1400162"/>
                </a:lnTo>
                <a:lnTo>
                  <a:pt x="695380" y="980692"/>
                </a:lnTo>
                <a:lnTo>
                  <a:pt x="475177" y="980692"/>
                </a:lnTo>
                <a:lnTo>
                  <a:pt x="475177" y="1029871"/>
                </a:lnTo>
                <a:lnTo>
                  <a:pt x="533125" y="1029871"/>
                </a:lnTo>
                <a:cubicBezTo>
                  <a:pt x="553407" y="1029871"/>
                  <a:pt x="570791" y="1047228"/>
                  <a:pt x="570791" y="1070371"/>
                </a:cubicBezTo>
                <a:cubicBezTo>
                  <a:pt x="570791" y="1090622"/>
                  <a:pt x="553407" y="1107979"/>
                  <a:pt x="533125" y="1107979"/>
                </a:cubicBezTo>
                <a:lnTo>
                  <a:pt x="475177" y="1107979"/>
                </a:lnTo>
                <a:lnTo>
                  <a:pt x="475177" y="1142694"/>
                </a:lnTo>
                <a:lnTo>
                  <a:pt x="533125" y="1142694"/>
                </a:lnTo>
                <a:cubicBezTo>
                  <a:pt x="553407" y="1142694"/>
                  <a:pt x="570791" y="1160051"/>
                  <a:pt x="570791" y="1180301"/>
                </a:cubicBezTo>
                <a:cubicBezTo>
                  <a:pt x="570791" y="1200552"/>
                  <a:pt x="553407" y="1217909"/>
                  <a:pt x="533125" y="1217909"/>
                </a:cubicBezTo>
                <a:lnTo>
                  <a:pt x="475177" y="1217909"/>
                </a:lnTo>
                <a:lnTo>
                  <a:pt x="475177" y="1322053"/>
                </a:lnTo>
                <a:cubicBezTo>
                  <a:pt x="475177" y="1336518"/>
                  <a:pt x="463587" y="1348089"/>
                  <a:pt x="451997" y="1348089"/>
                </a:cubicBezTo>
                <a:lnTo>
                  <a:pt x="324511" y="1348089"/>
                </a:lnTo>
                <a:cubicBezTo>
                  <a:pt x="310024" y="1348089"/>
                  <a:pt x="298434" y="1336518"/>
                  <a:pt x="298434" y="1322053"/>
                </a:cubicBezTo>
                <a:lnTo>
                  <a:pt x="298434" y="1217909"/>
                </a:lnTo>
                <a:lnTo>
                  <a:pt x="249178" y="1217909"/>
                </a:lnTo>
                <a:cubicBezTo>
                  <a:pt x="228896" y="1217909"/>
                  <a:pt x="211512" y="1200552"/>
                  <a:pt x="211512" y="1180301"/>
                </a:cubicBezTo>
                <a:cubicBezTo>
                  <a:pt x="211512" y="1160051"/>
                  <a:pt x="228896" y="1142694"/>
                  <a:pt x="249178" y="1142694"/>
                </a:cubicBezTo>
                <a:lnTo>
                  <a:pt x="298434" y="1142694"/>
                </a:lnTo>
                <a:lnTo>
                  <a:pt x="298434" y="1107979"/>
                </a:lnTo>
                <a:lnTo>
                  <a:pt x="249178" y="1107979"/>
                </a:lnTo>
                <a:cubicBezTo>
                  <a:pt x="228896" y="1107979"/>
                  <a:pt x="211512" y="1090622"/>
                  <a:pt x="211512" y="1070371"/>
                </a:cubicBezTo>
                <a:cubicBezTo>
                  <a:pt x="211512" y="1047228"/>
                  <a:pt x="228896" y="1029871"/>
                  <a:pt x="249178" y="1029871"/>
                </a:cubicBezTo>
                <a:lnTo>
                  <a:pt x="298434" y="1029871"/>
                </a:lnTo>
                <a:lnTo>
                  <a:pt x="298434" y="980692"/>
                </a:lnTo>
                <a:lnTo>
                  <a:pt x="194127" y="980692"/>
                </a:lnTo>
                <a:cubicBezTo>
                  <a:pt x="179640" y="980692"/>
                  <a:pt x="168050" y="969120"/>
                  <a:pt x="162256" y="954656"/>
                </a:cubicBezTo>
                <a:cubicBezTo>
                  <a:pt x="159358" y="943084"/>
                  <a:pt x="165153" y="928620"/>
                  <a:pt x="176743" y="919941"/>
                </a:cubicBezTo>
                <a:lnTo>
                  <a:pt x="695380" y="624865"/>
                </a:lnTo>
                <a:lnTo>
                  <a:pt x="695380" y="595937"/>
                </a:lnTo>
                <a:cubicBezTo>
                  <a:pt x="695380" y="590151"/>
                  <a:pt x="698278" y="584365"/>
                  <a:pt x="701175" y="578579"/>
                </a:cubicBezTo>
                <a:lnTo>
                  <a:pt x="930071" y="231432"/>
                </a:lnTo>
                <a:lnTo>
                  <a:pt x="930071" y="31822"/>
                </a:lnTo>
                <a:cubicBezTo>
                  <a:pt x="930071" y="14465"/>
                  <a:pt x="944558" y="0"/>
                  <a:pt x="961943" y="0"/>
                </a:cubicBezTo>
                <a:close/>
                <a:moveTo>
                  <a:pt x="961943" y="297968"/>
                </a:moveTo>
                <a:lnTo>
                  <a:pt x="759124" y="604615"/>
                </a:lnTo>
                <a:lnTo>
                  <a:pt x="759124" y="621973"/>
                </a:lnTo>
                <a:cubicBezTo>
                  <a:pt x="759124" y="621973"/>
                  <a:pt x="759124" y="624865"/>
                  <a:pt x="759124" y="624865"/>
                </a:cubicBezTo>
                <a:cubicBezTo>
                  <a:pt x="759124" y="624865"/>
                  <a:pt x="759124" y="627758"/>
                  <a:pt x="762021" y="627758"/>
                </a:cubicBezTo>
                <a:lnTo>
                  <a:pt x="1161865" y="627758"/>
                </a:lnTo>
                <a:lnTo>
                  <a:pt x="1161865" y="604615"/>
                </a:lnTo>
                <a:lnTo>
                  <a:pt x="961943" y="297968"/>
                </a:lnTo>
                <a:close/>
                <a:moveTo>
                  <a:pt x="764918" y="679831"/>
                </a:moveTo>
                <a:lnTo>
                  <a:pt x="964840" y="867869"/>
                </a:lnTo>
                <a:lnTo>
                  <a:pt x="1161865" y="679831"/>
                </a:lnTo>
                <a:lnTo>
                  <a:pt x="764918" y="679831"/>
                </a:lnTo>
                <a:close/>
                <a:moveTo>
                  <a:pt x="1225608" y="702974"/>
                </a:moveTo>
                <a:lnTo>
                  <a:pt x="1225608" y="917048"/>
                </a:lnTo>
                <a:lnTo>
                  <a:pt x="1605170" y="917048"/>
                </a:lnTo>
                <a:lnTo>
                  <a:pt x="1225608" y="702974"/>
                </a:lnTo>
                <a:close/>
                <a:moveTo>
                  <a:pt x="1161865" y="749260"/>
                </a:moveTo>
                <a:lnTo>
                  <a:pt x="999609" y="902583"/>
                </a:lnTo>
                <a:lnTo>
                  <a:pt x="1014096" y="917048"/>
                </a:lnTo>
                <a:lnTo>
                  <a:pt x="1161865" y="917048"/>
                </a:lnTo>
                <a:lnTo>
                  <a:pt x="1161865" y="749260"/>
                </a:lnTo>
                <a:close/>
                <a:moveTo>
                  <a:pt x="695380" y="697188"/>
                </a:moveTo>
                <a:lnTo>
                  <a:pt x="312921" y="917048"/>
                </a:lnTo>
                <a:lnTo>
                  <a:pt x="695380" y="917048"/>
                </a:lnTo>
                <a:lnTo>
                  <a:pt x="695380" y="697188"/>
                </a:lnTo>
                <a:close/>
                <a:moveTo>
                  <a:pt x="759124" y="743474"/>
                </a:moveTo>
                <a:lnTo>
                  <a:pt x="759124" y="917048"/>
                </a:lnTo>
                <a:lnTo>
                  <a:pt x="912687" y="917048"/>
                </a:lnTo>
                <a:lnTo>
                  <a:pt x="927174" y="902583"/>
                </a:lnTo>
                <a:lnTo>
                  <a:pt x="759124" y="743474"/>
                </a:lnTo>
                <a:close/>
                <a:moveTo>
                  <a:pt x="249178" y="1055907"/>
                </a:moveTo>
                <a:cubicBezTo>
                  <a:pt x="243383" y="1055907"/>
                  <a:pt x="237588" y="1061693"/>
                  <a:pt x="237588" y="1070371"/>
                </a:cubicBezTo>
                <a:cubicBezTo>
                  <a:pt x="237588" y="1076157"/>
                  <a:pt x="243383" y="1081943"/>
                  <a:pt x="249178" y="1081943"/>
                </a:cubicBezTo>
                <a:lnTo>
                  <a:pt x="533125" y="1081943"/>
                </a:lnTo>
                <a:cubicBezTo>
                  <a:pt x="541817" y="1081943"/>
                  <a:pt x="547612" y="1076157"/>
                  <a:pt x="547612" y="1070371"/>
                </a:cubicBezTo>
                <a:cubicBezTo>
                  <a:pt x="547612" y="1061693"/>
                  <a:pt x="541817" y="1055907"/>
                  <a:pt x="533125" y="1055907"/>
                </a:cubicBezTo>
                <a:lnTo>
                  <a:pt x="249178" y="1055907"/>
                </a:lnTo>
                <a:close/>
                <a:moveTo>
                  <a:pt x="249178" y="1165837"/>
                </a:moveTo>
                <a:cubicBezTo>
                  <a:pt x="243383" y="1165837"/>
                  <a:pt x="237588" y="1171623"/>
                  <a:pt x="237588" y="1180301"/>
                </a:cubicBezTo>
                <a:cubicBezTo>
                  <a:pt x="237588" y="1186087"/>
                  <a:pt x="243383" y="1191873"/>
                  <a:pt x="249178" y="1191873"/>
                </a:cubicBezTo>
                <a:lnTo>
                  <a:pt x="533125" y="1191873"/>
                </a:lnTo>
                <a:cubicBezTo>
                  <a:pt x="541817" y="1191873"/>
                  <a:pt x="547612" y="1186087"/>
                  <a:pt x="547612" y="1180301"/>
                </a:cubicBezTo>
                <a:cubicBezTo>
                  <a:pt x="547612" y="1171623"/>
                  <a:pt x="541817" y="1165837"/>
                  <a:pt x="533125" y="1165837"/>
                </a:cubicBezTo>
                <a:lnTo>
                  <a:pt x="249178" y="1165837"/>
                </a:lnTo>
                <a:close/>
                <a:moveTo>
                  <a:pt x="759124" y="980692"/>
                </a:moveTo>
                <a:lnTo>
                  <a:pt x="759124" y="1064586"/>
                </a:lnTo>
                <a:lnTo>
                  <a:pt x="846046" y="980692"/>
                </a:lnTo>
                <a:lnTo>
                  <a:pt x="759124" y="980692"/>
                </a:lnTo>
                <a:close/>
                <a:moveTo>
                  <a:pt x="921379" y="980692"/>
                </a:moveTo>
                <a:lnTo>
                  <a:pt x="759124" y="1131122"/>
                </a:lnTo>
                <a:lnTo>
                  <a:pt x="959045" y="1385697"/>
                </a:lnTo>
                <a:lnTo>
                  <a:pt x="1161865" y="1125336"/>
                </a:lnTo>
                <a:lnTo>
                  <a:pt x="1005404" y="980692"/>
                </a:lnTo>
                <a:lnTo>
                  <a:pt x="921379" y="980692"/>
                </a:lnTo>
                <a:close/>
                <a:moveTo>
                  <a:pt x="1080737" y="980692"/>
                </a:moveTo>
                <a:lnTo>
                  <a:pt x="1161865" y="1058800"/>
                </a:lnTo>
                <a:lnTo>
                  <a:pt x="1161865" y="980692"/>
                </a:lnTo>
                <a:lnTo>
                  <a:pt x="1080737" y="980692"/>
                </a:lnTo>
                <a:close/>
                <a:moveTo>
                  <a:pt x="1161865" y="1206338"/>
                </a:moveTo>
                <a:lnTo>
                  <a:pt x="990917" y="1426198"/>
                </a:lnTo>
                <a:lnTo>
                  <a:pt x="1161865" y="1648950"/>
                </a:lnTo>
                <a:lnTo>
                  <a:pt x="1161865" y="1206338"/>
                </a:lnTo>
                <a:close/>
                <a:moveTo>
                  <a:pt x="1225608" y="1478270"/>
                </a:moveTo>
                <a:lnTo>
                  <a:pt x="1225608" y="1741523"/>
                </a:lnTo>
                <a:lnTo>
                  <a:pt x="1715271" y="1741523"/>
                </a:lnTo>
                <a:lnTo>
                  <a:pt x="1225608" y="1478270"/>
                </a:lnTo>
                <a:close/>
                <a:moveTo>
                  <a:pt x="759124" y="1212123"/>
                </a:moveTo>
                <a:lnTo>
                  <a:pt x="759124" y="1640272"/>
                </a:lnTo>
                <a:lnTo>
                  <a:pt x="924276" y="1426198"/>
                </a:lnTo>
                <a:lnTo>
                  <a:pt x="759124" y="1212123"/>
                </a:lnTo>
                <a:close/>
                <a:moveTo>
                  <a:pt x="959045" y="1466698"/>
                </a:moveTo>
                <a:lnTo>
                  <a:pt x="759124" y="1721273"/>
                </a:lnTo>
                <a:lnTo>
                  <a:pt x="770713" y="1741523"/>
                </a:lnTo>
                <a:lnTo>
                  <a:pt x="1153172" y="1741523"/>
                </a:lnTo>
                <a:lnTo>
                  <a:pt x="1161865" y="1729952"/>
                </a:lnTo>
                <a:lnTo>
                  <a:pt x="959045" y="1466698"/>
                </a:lnTo>
                <a:close/>
                <a:moveTo>
                  <a:pt x="695380" y="1472484"/>
                </a:moveTo>
                <a:lnTo>
                  <a:pt x="202819" y="1741523"/>
                </a:lnTo>
                <a:lnTo>
                  <a:pt x="695380" y="1741523"/>
                </a:lnTo>
                <a:lnTo>
                  <a:pt x="695380" y="1472484"/>
                </a:lnTo>
                <a:close/>
                <a:moveTo>
                  <a:pt x="153563" y="1894847"/>
                </a:moveTo>
                <a:cubicBezTo>
                  <a:pt x="147769" y="1894847"/>
                  <a:pt x="141974" y="1900632"/>
                  <a:pt x="141974" y="1906418"/>
                </a:cubicBezTo>
                <a:cubicBezTo>
                  <a:pt x="141974" y="1912204"/>
                  <a:pt x="147769" y="1917990"/>
                  <a:pt x="153563" y="1917990"/>
                </a:cubicBezTo>
                <a:lnTo>
                  <a:pt x="440408" y="1917990"/>
                </a:lnTo>
                <a:cubicBezTo>
                  <a:pt x="446203" y="1917990"/>
                  <a:pt x="451997" y="1912204"/>
                  <a:pt x="451997" y="1906418"/>
                </a:cubicBezTo>
                <a:cubicBezTo>
                  <a:pt x="451997" y="1900632"/>
                  <a:pt x="446203" y="1894847"/>
                  <a:pt x="440408" y="1894847"/>
                </a:cubicBezTo>
                <a:lnTo>
                  <a:pt x="153563" y="1894847"/>
                </a:lnTo>
                <a:close/>
                <a:moveTo>
                  <a:pt x="153563" y="2004777"/>
                </a:moveTo>
                <a:cubicBezTo>
                  <a:pt x="147769" y="2004777"/>
                  <a:pt x="141974" y="2010562"/>
                  <a:pt x="141974" y="2016348"/>
                </a:cubicBezTo>
                <a:cubicBezTo>
                  <a:pt x="141974" y="2025027"/>
                  <a:pt x="147769" y="2030813"/>
                  <a:pt x="153563" y="2030813"/>
                </a:cubicBezTo>
                <a:lnTo>
                  <a:pt x="440408" y="2030813"/>
                </a:lnTo>
                <a:cubicBezTo>
                  <a:pt x="446203" y="2030813"/>
                  <a:pt x="451997" y="2025027"/>
                  <a:pt x="451997" y="2016348"/>
                </a:cubicBezTo>
                <a:cubicBezTo>
                  <a:pt x="451997" y="2010562"/>
                  <a:pt x="446203" y="2004777"/>
                  <a:pt x="440408" y="2004777"/>
                </a:cubicBezTo>
                <a:lnTo>
                  <a:pt x="153563" y="2004777"/>
                </a:lnTo>
                <a:close/>
                <a:moveTo>
                  <a:pt x="814175" y="1805167"/>
                </a:moveTo>
                <a:lnTo>
                  <a:pt x="961943" y="2016348"/>
                </a:lnTo>
                <a:lnTo>
                  <a:pt x="1109711" y="1805167"/>
                </a:lnTo>
                <a:lnTo>
                  <a:pt x="814175" y="1805167"/>
                </a:lnTo>
                <a:close/>
                <a:moveTo>
                  <a:pt x="1161865" y="1816738"/>
                </a:moveTo>
                <a:lnTo>
                  <a:pt x="993814" y="2059742"/>
                </a:lnTo>
                <a:lnTo>
                  <a:pt x="1161865" y="2305638"/>
                </a:lnTo>
                <a:lnTo>
                  <a:pt x="1161865" y="1816738"/>
                </a:lnTo>
                <a:close/>
                <a:moveTo>
                  <a:pt x="759124" y="1810953"/>
                </a:moveTo>
                <a:lnTo>
                  <a:pt x="759124" y="2308531"/>
                </a:lnTo>
                <a:lnTo>
                  <a:pt x="932969" y="2059742"/>
                </a:lnTo>
                <a:lnTo>
                  <a:pt x="759124" y="1810953"/>
                </a:lnTo>
                <a:close/>
                <a:moveTo>
                  <a:pt x="961943" y="2106028"/>
                </a:moveTo>
                <a:lnTo>
                  <a:pt x="770713" y="2380853"/>
                </a:lnTo>
                <a:cubicBezTo>
                  <a:pt x="767816" y="2386639"/>
                  <a:pt x="762021" y="2389532"/>
                  <a:pt x="759124" y="2389532"/>
                </a:cubicBezTo>
                <a:lnTo>
                  <a:pt x="759124" y="2395317"/>
                </a:lnTo>
                <a:lnTo>
                  <a:pt x="1161865" y="2395317"/>
                </a:lnTo>
                <a:lnTo>
                  <a:pt x="1161865" y="2383746"/>
                </a:lnTo>
                <a:cubicBezTo>
                  <a:pt x="1158967" y="2383746"/>
                  <a:pt x="1153172" y="2380853"/>
                  <a:pt x="1150275" y="2375067"/>
                </a:cubicBezTo>
                <a:lnTo>
                  <a:pt x="961943" y="2106028"/>
                </a:lnTo>
                <a:close/>
                <a:moveTo>
                  <a:pt x="750431" y="2458961"/>
                </a:moveTo>
                <a:lnTo>
                  <a:pt x="718560" y="2594927"/>
                </a:lnTo>
                <a:lnTo>
                  <a:pt x="1196634" y="2594927"/>
                </a:lnTo>
                <a:lnTo>
                  <a:pt x="1167659" y="2458961"/>
                </a:lnTo>
                <a:lnTo>
                  <a:pt x="750431" y="2458961"/>
                </a:lnTo>
                <a:close/>
                <a:moveTo>
                  <a:pt x="790995" y="2646999"/>
                </a:moveTo>
                <a:lnTo>
                  <a:pt x="956148" y="2728000"/>
                </a:lnTo>
                <a:lnTo>
                  <a:pt x="1118403" y="2646999"/>
                </a:lnTo>
                <a:lnTo>
                  <a:pt x="790995" y="2646999"/>
                </a:lnTo>
                <a:close/>
                <a:moveTo>
                  <a:pt x="1208223" y="2658571"/>
                </a:moveTo>
                <a:lnTo>
                  <a:pt x="1014096" y="2754036"/>
                </a:lnTo>
                <a:lnTo>
                  <a:pt x="1251685" y="2872645"/>
                </a:lnTo>
                <a:lnTo>
                  <a:pt x="1208223" y="2658571"/>
                </a:lnTo>
                <a:close/>
                <a:moveTo>
                  <a:pt x="704073" y="2661464"/>
                </a:moveTo>
                <a:lnTo>
                  <a:pt x="654817" y="2878431"/>
                </a:lnTo>
                <a:lnTo>
                  <a:pt x="898200" y="2754036"/>
                </a:lnTo>
                <a:lnTo>
                  <a:pt x="704073" y="2661464"/>
                </a:lnTo>
                <a:close/>
                <a:moveTo>
                  <a:pt x="956148" y="2782965"/>
                </a:moveTo>
                <a:lnTo>
                  <a:pt x="680893" y="2921824"/>
                </a:lnTo>
                <a:lnTo>
                  <a:pt x="953251" y="3037540"/>
                </a:lnTo>
                <a:lnTo>
                  <a:pt x="1234300" y="2921824"/>
                </a:lnTo>
                <a:lnTo>
                  <a:pt x="956148" y="2782965"/>
                </a:lnTo>
                <a:close/>
                <a:moveTo>
                  <a:pt x="1269069" y="2959432"/>
                </a:moveTo>
                <a:lnTo>
                  <a:pt x="1016994" y="3063576"/>
                </a:lnTo>
                <a:lnTo>
                  <a:pt x="1318325" y="3190864"/>
                </a:lnTo>
                <a:lnTo>
                  <a:pt x="1269069" y="2959432"/>
                </a:lnTo>
                <a:close/>
                <a:moveTo>
                  <a:pt x="634535" y="2956539"/>
                </a:moveTo>
                <a:lnTo>
                  <a:pt x="579484" y="3190864"/>
                </a:lnTo>
                <a:lnTo>
                  <a:pt x="889507" y="3063576"/>
                </a:lnTo>
                <a:lnTo>
                  <a:pt x="634535" y="2956539"/>
                </a:lnTo>
                <a:close/>
                <a:moveTo>
                  <a:pt x="953251" y="3092505"/>
                </a:moveTo>
                <a:lnTo>
                  <a:pt x="599766" y="3237150"/>
                </a:lnTo>
                <a:lnTo>
                  <a:pt x="938764" y="3399152"/>
                </a:lnTo>
                <a:lnTo>
                  <a:pt x="1295146" y="3237150"/>
                </a:lnTo>
                <a:lnTo>
                  <a:pt x="953251" y="3092505"/>
                </a:lnTo>
                <a:close/>
                <a:moveTo>
                  <a:pt x="1332812" y="3274758"/>
                </a:moveTo>
                <a:lnTo>
                  <a:pt x="999609" y="3425188"/>
                </a:lnTo>
                <a:lnTo>
                  <a:pt x="1396555" y="3613226"/>
                </a:lnTo>
                <a:lnTo>
                  <a:pt x="1402350" y="3613226"/>
                </a:lnTo>
                <a:lnTo>
                  <a:pt x="1332812" y="3274758"/>
                </a:lnTo>
                <a:close/>
                <a:moveTo>
                  <a:pt x="562099" y="3274758"/>
                </a:moveTo>
                <a:lnTo>
                  <a:pt x="483869" y="3601655"/>
                </a:lnTo>
                <a:lnTo>
                  <a:pt x="877918" y="3425188"/>
                </a:lnTo>
                <a:lnTo>
                  <a:pt x="562099" y="3274758"/>
                </a:lnTo>
                <a:close/>
                <a:moveTo>
                  <a:pt x="938764" y="3454117"/>
                </a:moveTo>
                <a:lnTo>
                  <a:pt x="582381" y="3613226"/>
                </a:lnTo>
                <a:lnTo>
                  <a:pt x="1277761" y="3613226"/>
                </a:lnTo>
                <a:lnTo>
                  <a:pt x="938764" y="3454117"/>
                </a:lnTo>
                <a:close/>
                <a:moveTo>
                  <a:pt x="463587" y="3676870"/>
                </a:moveTo>
                <a:lnTo>
                  <a:pt x="168050" y="4350915"/>
                </a:lnTo>
                <a:lnTo>
                  <a:pt x="304229" y="4350915"/>
                </a:lnTo>
                <a:lnTo>
                  <a:pt x="779406" y="3676870"/>
                </a:lnTo>
                <a:lnTo>
                  <a:pt x="463587" y="3676870"/>
                </a:lnTo>
                <a:close/>
                <a:moveTo>
                  <a:pt x="1103916" y="3676870"/>
                </a:moveTo>
                <a:lnTo>
                  <a:pt x="1570401" y="4350915"/>
                </a:lnTo>
                <a:lnTo>
                  <a:pt x="1715271" y="4350915"/>
                </a:lnTo>
                <a:lnTo>
                  <a:pt x="1419735" y="3676870"/>
                </a:lnTo>
                <a:lnTo>
                  <a:pt x="1103916" y="3676870"/>
                </a:lnTo>
                <a:close/>
                <a:moveTo>
                  <a:pt x="1497965" y="1886168"/>
                </a:moveTo>
                <a:cubicBezTo>
                  <a:pt x="1489273" y="1886168"/>
                  <a:pt x="1483478" y="1891954"/>
                  <a:pt x="1483478" y="1900632"/>
                </a:cubicBezTo>
                <a:cubicBezTo>
                  <a:pt x="1483478" y="1906418"/>
                  <a:pt x="1489273" y="1912204"/>
                  <a:pt x="1497965" y="1912204"/>
                </a:cubicBezTo>
                <a:lnTo>
                  <a:pt x="1781912" y="1912204"/>
                </a:lnTo>
                <a:cubicBezTo>
                  <a:pt x="1787707" y="1912204"/>
                  <a:pt x="1793502" y="1906418"/>
                  <a:pt x="1793502" y="1900632"/>
                </a:cubicBezTo>
                <a:cubicBezTo>
                  <a:pt x="1793502" y="1891954"/>
                  <a:pt x="1787707" y="1886168"/>
                  <a:pt x="1781912" y="1886168"/>
                </a:cubicBezTo>
                <a:lnTo>
                  <a:pt x="1497965" y="1886168"/>
                </a:lnTo>
                <a:close/>
                <a:moveTo>
                  <a:pt x="1497965" y="1998991"/>
                </a:moveTo>
                <a:cubicBezTo>
                  <a:pt x="1489273" y="1998991"/>
                  <a:pt x="1483478" y="2004777"/>
                  <a:pt x="1483478" y="2010562"/>
                </a:cubicBezTo>
                <a:cubicBezTo>
                  <a:pt x="1483478" y="2016348"/>
                  <a:pt x="1489273" y="2022134"/>
                  <a:pt x="1497965" y="2022134"/>
                </a:cubicBezTo>
                <a:lnTo>
                  <a:pt x="1781912" y="2022134"/>
                </a:lnTo>
                <a:cubicBezTo>
                  <a:pt x="1787707" y="2022134"/>
                  <a:pt x="1793502" y="2016348"/>
                  <a:pt x="1793502" y="2010562"/>
                </a:cubicBezTo>
                <a:cubicBezTo>
                  <a:pt x="1793502" y="2004777"/>
                  <a:pt x="1787707" y="1998991"/>
                  <a:pt x="1781912" y="1998991"/>
                </a:cubicBezTo>
                <a:lnTo>
                  <a:pt x="1497965" y="1998991"/>
                </a:lnTo>
                <a:close/>
                <a:moveTo>
                  <a:pt x="1428427" y="1055907"/>
                </a:moveTo>
                <a:cubicBezTo>
                  <a:pt x="1419735" y="1055907"/>
                  <a:pt x="1413940" y="1061693"/>
                  <a:pt x="1413940" y="1070371"/>
                </a:cubicBezTo>
                <a:cubicBezTo>
                  <a:pt x="1413940" y="1076157"/>
                  <a:pt x="1419735" y="1081943"/>
                  <a:pt x="1428427" y="1081943"/>
                </a:cubicBezTo>
                <a:lnTo>
                  <a:pt x="1712374" y="1081943"/>
                </a:lnTo>
                <a:cubicBezTo>
                  <a:pt x="1718169" y="1081943"/>
                  <a:pt x="1723964" y="1076157"/>
                  <a:pt x="1723964" y="1070371"/>
                </a:cubicBezTo>
                <a:cubicBezTo>
                  <a:pt x="1723964" y="1061693"/>
                  <a:pt x="1718169" y="1055907"/>
                  <a:pt x="1712374" y="1055907"/>
                </a:cubicBezTo>
                <a:lnTo>
                  <a:pt x="1428427" y="1055907"/>
                </a:lnTo>
                <a:close/>
                <a:moveTo>
                  <a:pt x="1428427" y="1165837"/>
                </a:moveTo>
                <a:cubicBezTo>
                  <a:pt x="1419735" y="1165837"/>
                  <a:pt x="1413940" y="1171623"/>
                  <a:pt x="1413940" y="1180301"/>
                </a:cubicBezTo>
                <a:cubicBezTo>
                  <a:pt x="1413940" y="1186087"/>
                  <a:pt x="1419735" y="1191873"/>
                  <a:pt x="1428427" y="1191873"/>
                </a:cubicBezTo>
                <a:lnTo>
                  <a:pt x="1712374" y="1191873"/>
                </a:lnTo>
                <a:cubicBezTo>
                  <a:pt x="1718169" y="1191873"/>
                  <a:pt x="1723964" y="1186087"/>
                  <a:pt x="1723964" y="1180301"/>
                </a:cubicBezTo>
                <a:cubicBezTo>
                  <a:pt x="1723964" y="1171623"/>
                  <a:pt x="1718169" y="1165837"/>
                  <a:pt x="1712374" y="1165837"/>
                </a:cubicBezTo>
                <a:lnTo>
                  <a:pt x="1428427" y="1165837"/>
                </a:lnTo>
                <a:close/>
              </a:path>
            </a:pathLst>
          </a:custGeom>
          <a:solidFill>
            <a:srgbClr val="4AB5C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微软雅黑" panose="020B0503020204020204" pitchFamily="34" charset="-122"/>
            </a:endParaRPr>
          </a:p>
        </p:txBody>
      </p:sp>
      <p:sp>
        <p:nvSpPr>
          <p:cNvPr id="33" name="矩形 32"/>
          <p:cNvSpPr/>
          <p:nvPr/>
        </p:nvSpPr>
        <p:spPr>
          <a:xfrm>
            <a:off x="157060" y="337185"/>
            <a:ext cx="8741310" cy="763094"/>
          </a:xfrm>
          <a:prstGeom prst="rect">
            <a:avLst/>
          </a:prstGeom>
        </p:spPr>
        <p:txBody>
          <a:bodyPr wrap="square">
            <a:spAutoFit/>
          </a:bodyPr>
          <a:lstStyle/>
          <a:p>
            <a:pPr algn="l">
              <a:lnSpc>
                <a:spcPct val="150000"/>
              </a:lnSpc>
              <a:buClrTx/>
              <a:buSzTx/>
              <a:buFontTx/>
            </a:pPr>
            <a:r>
              <a:rPr lang="zh-CN" altLang="en-US" sz="2200" b="1" dirty="0">
                <a:solidFill>
                  <a:srgbClr val="4AB5C2"/>
                </a:solidFill>
                <a:latin typeface="微软雅黑" panose="020B0503020204020204" pitchFamily="34" charset="-122"/>
                <a:ea typeface="微软雅黑" panose="020B0503020204020204" pitchFamily="34" charset="-122"/>
                <a:sym typeface="+mn-ea"/>
              </a:rPr>
              <a:t>“三最”叠加导致四川用电及其紧缺并已达到用电临界值</a:t>
            </a:r>
            <a:endParaRPr lang="en-US" altLang="zh-CN" sz="2200" b="1" dirty="0">
              <a:solidFill>
                <a:srgbClr val="4AB5C2"/>
              </a:solidFill>
              <a:latin typeface="微软雅黑" panose="020B0503020204020204" pitchFamily="34" charset="-122"/>
              <a:ea typeface="微软雅黑" panose="020B0503020204020204" pitchFamily="34" charset="-122"/>
              <a:sym typeface="+mn-ea"/>
            </a:endParaRPr>
          </a:p>
          <a:p>
            <a:pPr algn="l">
              <a:lnSpc>
                <a:spcPct val="150000"/>
              </a:lnSpc>
              <a:buClrTx/>
              <a:buSzTx/>
              <a:buFontTx/>
            </a:pPr>
            <a:r>
              <a:rPr lang="en-US" altLang="zh-CN" sz="800" cap="all" dirty="0">
                <a:solidFill>
                  <a:schemeClr val="bg1">
                    <a:lumMod val="65000"/>
                  </a:schemeClr>
                </a:solidFill>
                <a:uFillTx/>
                <a:latin typeface="微软雅黑" panose="020B0503020204020204" pitchFamily="34" charset="-122"/>
                <a:ea typeface="微软雅黑" panose="020B0503020204020204" pitchFamily="34" charset="-122"/>
                <a:cs typeface="+mn-ea"/>
                <a:sym typeface="思源黑体" panose="020B0500000000000000" pitchFamily="34" charset="-122"/>
              </a:rPr>
              <a:t>The superposition of "three most" has led to the shortage of electricity in Sichuan and reached the critical value of electricity consumption</a:t>
            </a:r>
            <a:endParaRPr lang="zh-CN" altLang="en-US" sz="1000" b="1" spc="300" dirty="0">
              <a:solidFill>
                <a:srgbClr val="4AB5C2"/>
              </a:solidFill>
              <a:latin typeface="微软雅黑" panose="020B0503020204020204" pitchFamily="34" charset="-122"/>
              <a:ea typeface="微软雅黑" panose="020B0503020204020204" pitchFamily="34" charset="-122"/>
              <a:cs typeface="阿里巴巴普惠体" panose="00020600040101010101" charset="-122"/>
              <a:sym typeface="+mn-ea"/>
            </a:endParaRPr>
          </a:p>
        </p:txBody>
      </p:sp>
      <p:sp>
        <p:nvSpPr>
          <p:cNvPr id="5" name="文本框 12"/>
          <p:cNvSpPr txBox="1"/>
          <p:nvPr/>
        </p:nvSpPr>
        <p:spPr>
          <a:xfrm>
            <a:off x="0" y="0"/>
            <a:ext cx="3557270" cy="36830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a:lnSpc>
                <a:spcPct val="100000"/>
              </a:lnSpc>
              <a:spcBef>
                <a:spcPct val="0"/>
              </a:spcBef>
              <a:buNone/>
            </a:pPr>
            <a:r>
              <a:rPr lang="en-US" altLang="zh-CN" sz="1800" b="1" dirty="0">
                <a:solidFill>
                  <a:schemeClr val="bg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Code For Better_</a:t>
            </a:r>
            <a:r>
              <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Hackthon</a:t>
            </a:r>
            <a:endParaRPr lang="en-US" altLang="zh-CN" sz="1800" b="1" dirty="0">
              <a:solidFill>
                <a:srgbClr val="00B05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endParaRPr>
          </a:p>
        </p:txBody>
      </p:sp>
      <p:sp>
        <p:nvSpPr>
          <p:cNvPr id="28" name="文本框 27"/>
          <p:cNvSpPr txBox="1"/>
          <p:nvPr/>
        </p:nvSpPr>
        <p:spPr>
          <a:xfrm>
            <a:off x="5414962" y="1080063"/>
            <a:ext cx="3883660" cy="825419"/>
          </a:xfrm>
          <a:prstGeom prst="rect">
            <a:avLst/>
          </a:prstGeom>
          <a:noFill/>
        </p:spPr>
        <p:txBody>
          <a:bodyPr wrap="square">
            <a:spAutoFit/>
          </a:bodyPr>
          <a:lstStyle/>
          <a:p>
            <a:pPr algn="l">
              <a:lnSpc>
                <a:spcPct val="150000"/>
              </a:lnSpc>
              <a:buClrTx/>
              <a:buSzTx/>
              <a:buFontTx/>
            </a:pPr>
            <a:r>
              <a:rPr lang="zh-CN" altLang="en-US" sz="3600" b="1" dirty="0">
                <a:solidFill>
                  <a:srgbClr val="4AB5C2"/>
                </a:solidFill>
                <a:latin typeface="微软雅黑" panose="020B0503020204020204" pitchFamily="34" charset="-122"/>
                <a:ea typeface="微软雅黑" panose="020B0503020204020204" pitchFamily="34" charset="-122"/>
                <a:sym typeface="+mn-ea"/>
              </a:rPr>
              <a:t>四川面临历史同期</a:t>
            </a:r>
            <a:endParaRPr lang="en-US" altLang="zh-CN" sz="3600" b="1" dirty="0">
              <a:solidFill>
                <a:srgbClr val="4AB5C2"/>
              </a:solidFill>
              <a:latin typeface="微软雅黑" panose="020B0503020204020204" pitchFamily="34" charset="-122"/>
              <a:ea typeface="微软雅黑" panose="020B0503020204020204" pitchFamily="34" charset="-122"/>
              <a:sym typeface="+mn-ea"/>
            </a:endParaRPr>
          </a:p>
        </p:txBody>
      </p:sp>
      <p:sp>
        <p:nvSpPr>
          <p:cNvPr id="9" name="文本框 8" descr="e7d195523061f1c01ef2b70529884c179423570dbaad84926380ABC1F97BAEF0C8FC051856578EAB7874501A1FFE158C4981707381814BCC4D9A8E3554438DEE4FBCF5A5B4D2A8B0989AB57E8BAC65EB4BA82B08D20F2F55ADB471977BB1C781A6FAF60B708EEC8344BB3DB0C95F6A776A4834067A32FA1E758AA033E2B2D31651C2E2AAFE37B766AD2833E081B251F2"/>
          <p:cNvSpPr txBox="1"/>
          <p:nvPr/>
        </p:nvSpPr>
        <p:spPr>
          <a:xfrm>
            <a:off x="2925333" y="5751132"/>
            <a:ext cx="6825176" cy="1015663"/>
          </a:xfrm>
          <a:prstGeom prst="rect">
            <a:avLst/>
          </a:prstGeom>
          <a:noFill/>
        </p:spPr>
        <p:txBody>
          <a:bodyPr wrap="square" rtlCol="0">
            <a:spAutoFit/>
          </a:bodyPr>
          <a:lstStyle>
            <a:defPPr>
              <a:defRPr lang="zh-CN"/>
            </a:defPPr>
            <a:lvl1pPr>
              <a:defRPr sz="1400">
                <a:latin typeface="+mj-ea"/>
                <a:ea typeface="+mj-ea"/>
              </a:defRPr>
            </a:lvl1pPr>
          </a:lstStyle>
          <a:p>
            <a:pPr algn="l">
              <a:buClrTx/>
              <a:buSzTx/>
              <a:buFontTx/>
            </a:pPr>
            <a:r>
              <a:rPr lang="zh-CN" altLang="en-US" sz="6000" b="1" dirty="0">
                <a:solidFill>
                  <a:schemeClr val="accent1">
                    <a:lumMod val="75000"/>
                  </a:schemeClr>
                </a:solidFill>
                <a:latin typeface="微软雅黑" panose="020B0503020204020204" pitchFamily="34" charset="-122"/>
                <a:ea typeface="微软雅黑" panose="020B0503020204020204" pitchFamily="34" charset="-122"/>
                <a:cs typeface="+mn-ea"/>
                <a:sym typeface="+mn-ea"/>
              </a:rPr>
              <a:t>科学节约 智慧限电</a:t>
            </a:r>
            <a:endParaRPr lang="zh-CN" altLang="en-US" sz="6000" b="1" dirty="0">
              <a:solidFill>
                <a:schemeClr val="accent1">
                  <a:lumMod val="7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Tree>
  </p:cSld>
  <p:clrMapOvr>
    <a:masterClrMapping/>
  </p:clrMapOvr>
  <p:transition spd="slow" advClick="0">
    <p:wipe/>
  </p:transition>
</p:sld>
</file>

<file path=ppt/tags/tag1.xml><?xml version="1.0" encoding="utf-8"?>
<p:tagLst xmlns:p="http://schemas.openxmlformats.org/presentationml/2006/main">
  <p:tag name="KSO_WM_UNIT_PLACING_PICTURE_USER_VIEWPORT" val="{&quot;height&quot;:7184.99842519685,&quot;width&quot;:8911.39527559055}"/>
</p:tagLst>
</file>

<file path=ppt/tags/tag2.xml><?xml version="1.0" encoding="utf-8"?>
<p:tagLst xmlns:p="http://schemas.openxmlformats.org/presentationml/2006/main">
  <p:tag name="KSO_WM_UNIT_PLACING_PICTURE_USER_VIEWPORT" val="{&quot;height&quot;:7184.99842519685,&quot;width&quot;:8911.39527559055}"/>
</p:tagLst>
</file>

<file path=ppt/tags/tag3.xml><?xml version="1.0" encoding="utf-8"?>
<p:tagLst xmlns:p="http://schemas.openxmlformats.org/presentationml/2006/main">
  <p:tag name="KSO_WM_UNIT_PLACING_PICTURE_USER_VIEWPORT" val="{&quot;height&quot;:7184.99842519685,&quot;width&quot;:8911.39527559055}"/>
</p:tagLst>
</file>

<file path=ppt/tags/tag4.xml><?xml version="1.0" encoding="utf-8"?>
<p:tagLst xmlns:p="http://schemas.openxmlformats.org/presentationml/2006/main">
  <p:tag name="KSO_WM_UNIT_PLACING_PICTURE_USER_VIEWPORT" val="{&quot;height&quot;:7184.99842519685,&quot;width&quot;:8911.39527559055}"/>
</p:tagLst>
</file>

<file path=ppt/tags/tag5.xml><?xml version="1.0" encoding="utf-8"?>
<p:tagLst xmlns:p="http://schemas.openxmlformats.org/presentationml/2006/main">
  <p:tag name="COMMONDATA" val="eyJoZGlkIjoiMzJlNzZlODc2NTQ0MjliNzYwMmU2NjUwYTE0YTQ3MGQifQ=="/>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4514</Words>
  <Application>WPS 演示</Application>
  <PresentationFormat>宽屏</PresentationFormat>
  <Paragraphs>284</Paragraphs>
  <Slides>20</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20</vt:i4>
      </vt:variant>
    </vt:vector>
  </HeadingPairs>
  <TitlesOfParts>
    <vt:vector size="44" baseType="lpstr">
      <vt:lpstr>Arial</vt:lpstr>
      <vt:lpstr>宋体</vt:lpstr>
      <vt:lpstr>Wingdings</vt:lpstr>
      <vt:lpstr>Calibri</vt:lpstr>
      <vt:lpstr>Calibri Light</vt:lpstr>
      <vt:lpstr>微软雅黑</vt:lpstr>
      <vt:lpstr>Segoe UI</vt:lpstr>
      <vt:lpstr>思源黑体</vt:lpstr>
      <vt:lpstr>黑体</vt:lpstr>
      <vt:lpstr>Calibri Light</vt:lpstr>
      <vt:lpstr>方正正纤黑简体</vt:lpstr>
      <vt:lpstr>Arial</vt:lpstr>
      <vt:lpstr>Open Sans</vt:lpstr>
      <vt:lpstr>阿里巴巴普惠体</vt:lpstr>
      <vt:lpstr>思源黑体 CN Medium</vt:lpstr>
      <vt:lpstr>思源黑体 CN Light</vt:lpstr>
      <vt:lpstr>汉仪旗黑-50简</vt:lpstr>
      <vt:lpstr>汉仪旗黑-75S</vt:lpstr>
      <vt:lpstr>Arial Unicode MS</vt:lpstr>
      <vt:lpstr>JetBrains Mono</vt:lpstr>
      <vt:lpstr>Arial Unicode MS</vt:lpstr>
      <vt:lpstr>等线</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ʾĸ�</dc:title>
  <dc:creator>ѽСС�</dc:creator>
  <cp:lastModifiedBy>Y</cp:lastModifiedBy>
  <cp:revision>45</cp:revision>
  <dcterms:created xsi:type="dcterms:W3CDTF">2022-08-25T04:07:00Z</dcterms:created>
  <dcterms:modified xsi:type="dcterms:W3CDTF">2022-09-03T15:08:01Z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3A716FDC59E14DEEB8281F202E8126A6</vt:lpwstr>
  </property>
  <property fmtid="{D5CDD505-2E9C-101B-9397-08002B2CF9AE}" pid="3" name="KSOProductBuildVer">
    <vt:lpwstr>2052-11.1.0.12313</vt:lpwstr>
  </property>
</Properties>
</file>